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78" r:id="rId4"/>
    <p:sldId id="259" r:id="rId5"/>
    <p:sldId id="277" r:id="rId6"/>
    <p:sldId id="260" r:id="rId7"/>
    <p:sldId id="279" r:id="rId8"/>
    <p:sldId id="280" r:id="rId9"/>
    <p:sldId id="281" r:id="rId10"/>
    <p:sldId id="282" r:id="rId11"/>
    <p:sldId id="284" r:id="rId12"/>
    <p:sldId id="285" r:id="rId13"/>
    <p:sldId id="25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393" userDrawn="1">
          <p15:clr>
            <a:srgbClr val="A4A3A4"/>
          </p15:clr>
        </p15:guide>
        <p15:guide id="4" orient="horz" pos="618" userDrawn="1">
          <p15:clr>
            <a:srgbClr val="A4A3A4"/>
          </p15:clr>
        </p15:guide>
        <p15:guide id="5" pos="728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3780" autoAdjust="0"/>
  </p:normalViewPr>
  <p:slideViewPr>
    <p:cSldViewPr snapToGrid="0" showGuides="1">
      <p:cViewPr varScale="1">
        <p:scale>
          <a:sx n="38" d="100"/>
          <a:sy n="38" d="100"/>
        </p:scale>
        <p:origin x="1182" y="48"/>
      </p:cViewPr>
      <p:guideLst>
        <p:guide orient="horz" pos="2160"/>
        <p:guide pos="3840"/>
        <p:guide pos="393"/>
        <p:guide orient="horz" pos="618"/>
        <p:guide pos="728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sol" userId="38f9a969-4dc0-4e5f-9193-0385769fc71c" providerId="ADAL" clId="{9965DBDF-0DA0-47F1-AD42-6E4E6449CCFC}"/>
    <pc:docChg chg="undo redo custSel addSld delSld modSld">
      <pc:chgData name="gisol" userId="38f9a969-4dc0-4e5f-9193-0385769fc71c" providerId="ADAL" clId="{9965DBDF-0DA0-47F1-AD42-6E4E6449CCFC}" dt="2025-03-21T08:28:44.751" v="208" actId="313"/>
      <pc:docMkLst>
        <pc:docMk/>
      </pc:docMkLst>
      <pc:sldChg chg="modSp mod">
        <pc:chgData name="gisol" userId="38f9a969-4dc0-4e5f-9193-0385769fc71c" providerId="ADAL" clId="{9965DBDF-0DA0-47F1-AD42-6E4E6449CCFC}" dt="2025-03-21T07:54:05.507" v="7"/>
        <pc:sldMkLst>
          <pc:docMk/>
          <pc:sldMk cId="3754610213" sldId="256"/>
        </pc:sldMkLst>
        <pc:spChg chg="mod">
          <ac:chgData name="gisol" userId="38f9a969-4dc0-4e5f-9193-0385769fc71c" providerId="ADAL" clId="{9965DBDF-0DA0-47F1-AD42-6E4E6449CCFC}" dt="2025-03-21T07:53:59.495" v="1" actId="21"/>
          <ac:spMkLst>
            <pc:docMk/>
            <pc:sldMk cId="3754610213" sldId="256"/>
            <ac:spMk id="2" creationId="{661AB887-95EA-1613-700B-B3E1C491F87D}"/>
          </ac:spMkLst>
        </pc:spChg>
        <pc:spChg chg="mod">
          <ac:chgData name="gisol" userId="38f9a969-4dc0-4e5f-9193-0385769fc71c" providerId="ADAL" clId="{9965DBDF-0DA0-47F1-AD42-6E4E6449CCFC}" dt="2025-03-21T07:54:05.507" v="7"/>
          <ac:spMkLst>
            <pc:docMk/>
            <pc:sldMk cId="3754610213" sldId="256"/>
            <ac:spMk id="3" creationId="{7A8899E0-5E94-AC6F-1244-90D3E4619CFF}"/>
          </ac:spMkLst>
        </pc:spChg>
      </pc:sldChg>
      <pc:sldChg chg="modSp mod">
        <pc:chgData name="gisol" userId="38f9a969-4dc0-4e5f-9193-0385769fc71c" providerId="ADAL" clId="{9965DBDF-0DA0-47F1-AD42-6E4E6449CCFC}" dt="2025-03-21T07:56:15.416" v="16" actId="1076"/>
        <pc:sldMkLst>
          <pc:docMk/>
          <pc:sldMk cId="1634945593" sldId="257"/>
        </pc:sldMkLst>
        <pc:spChg chg="mod">
          <ac:chgData name="gisol" userId="38f9a969-4dc0-4e5f-9193-0385769fc71c" providerId="ADAL" clId="{9965DBDF-0DA0-47F1-AD42-6E4E6449CCFC}" dt="2025-03-21T07:56:15.416" v="16" actId="1076"/>
          <ac:spMkLst>
            <pc:docMk/>
            <pc:sldMk cId="1634945593" sldId="257"/>
            <ac:spMk id="5" creationId="{3ACE0455-AEE6-AFDD-8CEA-C1A957C06CA3}"/>
          </ac:spMkLst>
        </pc:spChg>
      </pc:sldChg>
      <pc:sldChg chg="modSp mod modNotesTx">
        <pc:chgData name="gisol" userId="38f9a969-4dc0-4e5f-9193-0385769fc71c" providerId="ADAL" clId="{9965DBDF-0DA0-47F1-AD42-6E4E6449CCFC}" dt="2025-03-21T08:00:59.226" v="92" actId="2711"/>
        <pc:sldMkLst>
          <pc:docMk/>
          <pc:sldMk cId="4086383426" sldId="259"/>
        </pc:sldMkLst>
        <pc:spChg chg="mod">
          <ac:chgData name="gisol" userId="38f9a969-4dc0-4e5f-9193-0385769fc71c" providerId="ADAL" clId="{9965DBDF-0DA0-47F1-AD42-6E4E6449CCFC}" dt="2025-03-21T07:57:38.805" v="60"/>
          <ac:spMkLst>
            <pc:docMk/>
            <pc:sldMk cId="4086383426" sldId="259"/>
            <ac:spMk id="4" creationId="{8DEBD414-A112-1240-BE4E-4A6532EEE3A4}"/>
          </ac:spMkLst>
        </pc:spChg>
        <pc:spChg chg="mod">
          <ac:chgData name="gisol" userId="38f9a969-4dc0-4e5f-9193-0385769fc71c" providerId="ADAL" clId="{9965DBDF-0DA0-47F1-AD42-6E4E6449CCFC}" dt="2025-03-21T08:00:59.226" v="92" actId="2711"/>
          <ac:spMkLst>
            <pc:docMk/>
            <pc:sldMk cId="4086383426" sldId="259"/>
            <ac:spMk id="5" creationId="{08F2F265-30E6-3F37-C741-A80F50559548}"/>
          </ac:spMkLst>
        </pc:spChg>
      </pc:sldChg>
      <pc:sldChg chg="delSp modSp mod">
        <pc:chgData name="gisol" userId="38f9a969-4dc0-4e5f-9193-0385769fc71c" providerId="ADAL" clId="{9965DBDF-0DA0-47F1-AD42-6E4E6449CCFC}" dt="2025-03-21T08:02:43.735" v="110" actId="20577"/>
        <pc:sldMkLst>
          <pc:docMk/>
          <pc:sldMk cId="509923926" sldId="260"/>
        </pc:sldMkLst>
        <pc:spChg chg="del">
          <ac:chgData name="gisol" userId="38f9a969-4dc0-4e5f-9193-0385769fc71c" providerId="ADAL" clId="{9965DBDF-0DA0-47F1-AD42-6E4E6449CCFC}" dt="2025-03-21T08:01:23.959" v="96" actId="478"/>
          <ac:spMkLst>
            <pc:docMk/>
            <pc:sldMk cId="509923926" sldId="260"/>
            <ac:spMk id="2" creationId="{859896E2-9DE5-C5E3-3030-3094742D0C15}"/>
          </ac:spMkLst>
        </pc:spChg>
        <pc:spChg chg="mod">
          <ac:chgData name="gisol" userId="38f9a969-4dc0-4e5f-9193-0385769fc71c" providerId="ADAL" clId="{9965DBDF-0DA0-47F1-AD42-6E4E6449CCFC}" dt="2025-03-21T08:02:02.589" v="102" actId="27636"/>
          <ac:spMkLst>
            <pc:docMk/>
            <pc:sldMk cId="509923926" sldId="260"/>
            <ac:spMk id="4" creationId="{FBF4FF8C-664B-C252-9AD3-FBAE0BE2A811}"/>
          </ac:spMkLst>
        </pc:spChg>
        <pc:spChg chg="mod">
          <ac:chgData name="gisol" userId="38f9a969-4dc0-4e5f-9193-0385769fc71c" providerId="ADAL" clId="{9965DBDF-0DA0-47F1-AD42-6E4E6449CCFC}" dt="2025-03-21T08:02:43.735" v="110" actId="20577"/>
          <ac:spMkLst>
            <pc:docMk/>
            <pc:sldMk cId="509923926" sldId="260"/>
            <ac:spMk id="5" creationId="{F71B3681-1CDC-5EF3-1B84-37FC5CE8F273}"/>
          </ac:spMkLst>
        </pc:spChg>
      </pc:sldChg>
      <pc:sldChg chg="del">
        <pc:chgData name="gisol" userId="38f9a969-4dc0-4e5f-9193-0385769fc71c" providerId="ADAL" clId="{9965DBDF-0DA0-47F1-AD42-6E4E6449CCFC}" dt="2025-03-21T08:05:55.190" v="111" actId="47"/>
        <pc:sldMkLst>
          <pc:docMk/>
          <pc:sldMk cId="4188026657" sldId="263"/>
        </pc:sldMkLst>
      </pc:sldChg>
      <pc:sldChg chg="del">
        <pc:chgData name="gisol" userId="38f9a969-4dc0-4e5f-9193-0385769fc71c" providerId="ADAL" clId="{9965DBDF-0DA0-47F1-AD42-6E4E6449CCFC}" dt="2025-03-21T08:05:55.190" v="111" actId="47"/>
        <pc:sldMkLst>
          <pc:docMk/>
          <pc:sldMk cId="3209169418" sldId="271"/>
        </pc:sldMkLst>
      </pc:sldChg>
      <pc:sldChg chg="del">
        <pc:chgData name="gisol" userId="38f9a969-4dc0-4e5f-9193-0385769fc71c" providerId="ADAL" clId="{9965DBDF-0DA0-47F1-AD42-6E4E6449CCFC}" dt="2025-03-21T08:05:55.190" v="111" actId="47"/>
        <pc:sldMkLst>
          <pc:docMk/>
          <pc:sldMk cId="175468866" sldId="275"/>
        </pc:sldMkLst>
      </pc:sldChg>
      <pc:sldChg chg="del">
        <pc:chgData name="gisol" userId="38f9a969-4dc0-4e5f-9193-0385769fc71c" providerId="ADAL" clId="{9965DBDF-0DA0-47F1-AD42-6E4E6449CCFC}" dt="2025-03-21T08:05:55.190" v="111" actId="47"/>
        <pc:sldMkLst>
          <pc:docMk/>
          <pc:sldMk cId="2195817115" sldId="276"/>
        </pc:sldMkLst>
      </pc:sldChg>
      <pc:sldChg chg="delSp modSp mod modNotesTx">
        <pc:chgData name="gisol" userId="38f9a969-4dc0-4e5f-9193-0385769fc71c" providerId="ADAL" clId="{9965DBDF-0DA0-47F1-AD42-6E4E6449CCFC}" dt="2025-03-21T08:01:14.625" v="95" actId="948"/>
        <pc:sldMkLst>
          <pc:docMk/>
          <pc:sldMk cId="980506694" sldId="277"/>
        </pc:sldMkLst>
        <pc:spChg chg="del">
          <ac:chgData name="gisol" userId="38f9a969-4dc0-4e5f-9193-0385769fc71c" providerId="ADAL" clId="{9965DBDF-0DA0-47F1-AD42-6E4E6449CCFC}" dt="2025-03-21T07:59:35.682" v="74" actId="478"/>
          <ac:spMkLst>
            <pc:docMk/>
            <pc:sldMk cId="980506694" sldId="277"/>
            <ac:spMk id="2" creationId="{D3ACFF9E-E359-98B3-E6CB-9FCFA2B5AEFC}"/>
          </ac:spMkLst>
        </pc:spChg>
        <pc:spChg chg="del">
          <ac:chgData name="gisol" userId="38f9a969-4dc0-4e5f-9193-0385769fc71c" providerId="ADAL" clId="{9965DBDF-0DA0-47F1-AD42-6E4E6449CCFC}" dt="2025-03-21T07:59:33.277" v="73" actId="478"/>
          <ac:spMkLst>
            <pc:docMk/>
            <pc:sldMk cId="980506694" sldId="277"/>
            <ac:spMk id="3" creationId="{4008125A-A408-96CF-257B-F0BC8837491E}"/>
          </ac:spMkLst>
        </pc:spChg>
        <pc:spChg chg="mod">
          <ac:chgData name="gisol" userId="38f9a969-4dc0-4e5f-9193-0385769fc71c" providerId="ADAL" clId="{9965DBDF-0DA0-47F1-AD42-6E4E6449CCFC}" dt="2025-03-21T07:59:50.326" v="80"/>
          <ac:spMkLst>
            <pc:docMk/>
            <pc:sldMk cId="980506694" sldId="277"/>
            <ac:spMk id="4" creationId="{7BCD3ADE-2826-914D-5756-ACF4A01849E2}"/>
          </ac:spMkLst>
        </pc:spChg>
        <pc:spChg chg="mod">
          <ac:chgData name="gisol" userId="38f9a969-4dc0-4e5f-9193-0385769fc71c" providerId="ADAL" clId="{9965DBDF-0DA0-47F1-AD42-6E4E6449CCFC}" dt="2025-03-21T08:01:14.625" v="95" actId="948"/>
          <ac:spMkLst>
            <pc:docMk/>
            <pc:sldMk cId="980506694" sldId="277"/>
            <ac:spMk id="5" creationId="{D12F56D1-B8B6-7D20-FC33-6E72C7E74E6D}"/>
          </ac:spMkLst>
        </pc:spChg>
        <pc:spChg chg="del">
          <ac:chgData name="gisol" userId="38f9a969-4dc0-4e5f-9193-0385769fc71c" providerId="ADAL" clId="{9965DBDF-0DA0-47F1-AD42-6E4E6449CCFC}" dt="2025-03-21T07:59:32.288" v="72" actId="478"/>
          <ac:spMkLst>
            <pc:docMk/>
            <pc:sldMk cId="980506694" sldId="277"/>
            <ac:spMk id="6" creationId="{8140E4DB-F6D0-9392-0C68-2E3278631438}"/>
          </ac:spMkLst>
        </pc:spChg>
      </pc:sldChg>
      <pc:sldChg chg="modSp add mod">
        <pc:chgData name="gisol" userId="38f9a969-4dc0-4e5f-9193-0385769fc71c" providerId="ADAL" clId="{9965DBDF-0DA0-47F1-AD42-6E4E6449CCFC}" dt="2025-03-21T07:57:02.608" v="55" actId="1076"/>
        <pc:sldMkLst>
          <pc:docMk/>
          <pc:sldMk cId="4271100293" sldId="278"/>
        </pc:sldMkLst>
        <pc:spChg chg="mod">
          <ac:chgData name="gisol" userId="38f9a969-4dc0-4e5f-9193-0385769fc71c" providerId="ADAL" clId="{9965DBDF-0DA0-47F1-AD42-6E4E6449CCFC}" dt="2025-03-21T07:57:02.608" v="55" actId="1076"/>
          <ac:spMkLst>
            <pc:docMk/>
            <pc:sldMk cId="4271100293" sldId="278"/>
            <ac:spMk id="5" creationId="{2C21D160-57AC-B917-59E9-5C7A802DAA5E}"/>
          </ac:spMkLst>
        </pc:spChg>
      </pc:sldChg>
      <pc:sldChg chg="modSp add mod">
        <pc:chgData name="gisol" userId="38f9a969-4dc0-4e5f-9193-0385769fc71c" providerId="ADAL" clId="{9965DBDF-0DA0-47F1-AD42-6E4E6449CCFC}" dt="2025-03-21T08:07:05.736" v="118" actId="2711"/>
        <pc:sldMkLst>
          <pc:docMk/>
          <pc:sldMk cId="43232096" sldId="279"/>
        </pc:sldMkLst>
        <pc:spChg chg="mod">
          <ac:chgData name="gisol" userId="38f9a969-4dc0-4e5f-9193-0385769fc71c" providerId="ADAL" clId="{9965DBDF-0DA0-47F1-AD42-6E4E6449CCFC}" dt="2025-03-21T08:07:05.736" v="118" actId="2711"/>
          <ac:spMkLst>
            <pc:docMk/>
            <pc:sldMk cId="43232096" sldId="279"/>
            <ac:spMk id="5" creationId="{C93ED04E-C7DF-810D-DCFE-9522098A1961}"/>
          </ac:spMkLst>
        </pc:spChg>
      </pc:sldChg>
      <pc:sldChg chg="modSp add mod modNotesTx">
        <pc:chgData name="gisol" userId="38f9a969-4dc0-4e5f-9193-0385769fc71c" providerId="ADAL" clId="{9965DBDF-0DA0-47F1-AD42-6E4E6449CCFC}" dt="2025-03-21T08:09:28.111" v="158" actId="20577"/>
        <pc:sldMkLst>
          <pc:docMk/>
          <pc:sldMk cId="3571844679" sldId="280"/>
        </pc:sldMkLst>
        <pc:spChg chg="mod">
          <ac:chgData name="gisol" userId="38f9a969-4dc0-4e5f-9193-0385769fc71c" providerId="ADAL" clId="{9965DBDF-0DA0-47F1-AD42-6E4E6449CCFC}" dt="2025-03-21T08:09:28.111" v="158" actId="20577"/>
          <ac:spMkLst>
            <pc:docMk/>
            <pc:sldMk cId="3571844679" sldId="280"/>
            <ac:spMk id="5" creationId="{6260B1ED-88B1-D5C5-65AD-C3A6CF18891B}"/>
          </ac:spMkLst>
        </pc:spChg>
      </pc:sldChg>
      <pc:sldChg chg="modSp add mod modNotesTx">
        <pc:chgData name="gisol" userId="38f9a969-4dc0-4e5f-9193-0385769fc71c" providerId="ADAL" clId="{9965DBDF-0DA0-47F1-AD42-6E4E6449CCFC}" dt="2025-03-21T08:25:53.424" v="200" actId="12"/>
        <pc:sldMkLst>
          <pc:docMk/>
          <pc:sldMk cId="675066497" sldId="281"/>
        </pc:sldMkLst>
        <pc:spChg chg="mod">
          <ac:chgData name="gisol" userId="38f9a969-4dc0-4e5f-9193-0385769fc71c" providerId="ADAL" clId="{9965DBDF-0DA0-47F1-AD42-6E4E6449CCFC}" dt="2025-03-21T08:11:16.679" v="170" actId="2711"/>
          <ac:spMkLst>
            <pc:docMk/>
            <pc:sldMk cId="675066497" sldId="281"/>
            <ac:spMk id="5" creationId="{2EE4E85B-9B49-E95F-3B6E-00ED447B8512}"/>
          </ac:spMkLst>
        </pc:spChg>
      </pc:sldChg>
      <pc:sldChg chg="modSp add mod">
        <pc:chgData name="gisol" userId="38f9a969-4dc0-4e5f-9193-0385769fc71c" providerId="ADAL" clId="{9965DBDF-0DA0-47F1-AD42-6E4E6449CCFC}" dt="2025-03-21T08:20:42.021" v="180" actId="20577"/>
        <pc:sldMkLst>
          <pc:docMk/>
          <pc:sldMk cId="1398859299" sldId="282"/>
        </pc:sldMkLst>
        <pc:spChg chg="mod">
          <ac:chgData name="gisol" userId="38f9a969-4dc0-4e5f-9193-0385769fc71c" providerId="ADAL" clId="{9965DBDF-0DA0-47F1-AD42-6E4E6449CCFC}" dt="2025-03-21T08:20:42.021" v="180" actId="20577"/>
          <ac:spMkLst>
            <pc:docMk/>
            <pc:sldMk cId="1398859299" sldId="282"/>
            <ac:spMk id="5" creationId="{B301B031-96AB-66CC-DF29-6BE76B71D462}"/>
          </ac:spMkLst>
        </pc:spChg>
      </pc:sldChg>
      <pc:sldChg chg="modSp add del mod">
        <pc:chgData name="gisol" userId="38f9a969-4dc0-4e5f-9193-0385769fc71c" providerId="ADAL" clId="{9965DBDF-0DA0-47F1-AD42-6E4E6449CCFC}" dt="2025-03-21T08:27:44.452" v="204" actId="47"/>
        <pc:sldMkLst>
          <pc:docMk/>
          <pc:sldMk cId="1622082890" sldId="283"/>
        </pc:sldMkLst>
        <pc:spChg chg="mod">
          <ac:chgData name="gisol" userId="38f9a969-4dc0-4e5f-9193-0385769fc71c" providerId="ADAL" clId="{9965DBDF-0DA0-47F1-AD42-6E4E6449CCFC}" dt="2025-03-21T08:20:55.084" v="182" actId="11"/>
          <ac:spMkLst>
            <pc:docMk/>
            <pc:sldMk cId="1622082890" sldId="283"/>
            <ac:spMk id="5" creationId="{6C2AD96D-A83C-2865-66EB-6716175D911C}"/>
          </ac:spMkLst>
        </pc:spChg>
      </pc:sldChg>
      <pc:sldChg chg="modSp add mod modNotesTx">
        <pc:chgData name="gisol" userId="38f9a969-4dc0-4e5f-9193-0385769fc71c" providerId="ADAL" clId="{9965DBDF-0DA0-47F1-AD42-6E4E6449CCFC}" dt="2025-03-21T08:28:21.843" v="205" actId="11"/>
        <pc:sldMkLst>
          <pc:docMk/>
          <pc:sldMk cId="1999192989" sldId="284"/>
        </pc:sldMkLst>
        <pc:spChg chg="mod">
          <ac:chgData name="gisol" userId="38f9a969-4dc0-4e5f-9193-0385769fc71c" providerId="ADAL" clId="{9965DBDF-0DA0-47F1-AD42-6E4E6449CCFC}" dt="2025-03-21T08:28:21.843" v="205" actId="11"/>
          <ac:spMkLst>
            <pc:docMk/>
            <pc:sldMk cId="1999192989" sldId="284"/>
            <ac:spMk id="5" creationId="{9ED0A6BE-8896-384D-596E-3390E8E0282A}"/>
          </ac:spMkLst>
        </pc:spChg>
      </pc:sldChg>
      <pc:sldChg chg="add modNotesTx">
        <pc:chgData name="gisol" userId="38f9a969-4dc0-4e5f-9193-0385769fc71c" providerId="ADAL" clId="{9965DBDF-0DA0-47F1-AD42-6E4E6449CCFC}" dt="2025-03-21T08:28:44.751" v="208" actId="313"/>
        <pc:sldMkLst>
          <pc:docMk/>
          <pc:sldMk cId="2450441784" sldId="285"/>
        </pc:sldMkLst>
      </pc:sldChg>
    </pc:docChg>
  </pc:docChgLst>
  <pc:docChgLst>
    <pc:chgData name="gisol" userId="38f9a969-4dc0-4e5f-9193-0385769fc71c" providerId="ADAL" clId="{A21DE287-3684-4E3F-9E99-5E167F69A5CC}"/>
    <pc:docChg chg="undo redo custSel addSld delSld modSld">
      <pc:chgData name="gisol" userId="38f9a969-4dc0-4e5f-9193-0385769fc71c" providerId="ADAL" clId="{A21DE287-3684-4E3F-9E99-5E167F69A5CC}" dt="2025-03-21T07:47:43.214" v="252" actId="14100"/>
      <pc:docMkLst>
        <pc:docMk/>
      </pc:docMkLst>
      <pc:sldChg chg="modSp mod modNotesTx">
        <pc:chgData name="gisol" userId="38f9a969-4dc0-4e5f-9193-0385769fc71c" providerId="ADAL" clId="{A21DE287-3684-4E3F-9E99-5E167F69A5CC}" dt="2025-03-21T06:35:37.712" v="13" actId="1076"/>
        <pc:sldMkLst>
          <pc:docMk/>
          <pc:sldMk cId="4086383426" sldId="259"/>
        </pc:sldMkLst>
        <pc:spChg chg="mod">
          <ac:chgData name="gisol" userId="38f9a969-4dc0-4e5f-9193-0385769fc71c" providerId="ADAL" clId="{A21DE287-3684-4E3F-9E99-5E167F69A5CC}" dt="2025-03-21T06:35:37.712" v="13" actId="1076"/>
          <ac:spMkLst>
            <pc:docMk/>
            <pc:sldMk cId="4086383426" sldId="259"/>
            <ac:spMk id="5" creationId="{08F2F265-30E6-3F37-C741-A80F50559548}"/>
          </ac:spMkLst>
        </pc:spChg>
      </pc:sldChg>
      <pc:sldChg chg="addSp modSp mod modNotesTx">
        <pc:chgData name="gisol" userId="38f9a969-4dc0-4e5f-9193-0385769fc71c" providerId="ADAL" clId="{A21DE287-3684-4E3F-9E99-5E167F69A5CC}" dt="2025-03-21T07:43:29.840" v="234" actId="339"/>
        <pc:sldMkLst>
          <pc:docMk/>
          <pc:sldMk cId="509923926" sldId="260"/>
        </pc:sldMkLst>
        <pc:spChg chg="add mod">
          <ac:chgData name="gisol" userId="38f9a969-4dc0-4e5f-9193-0385769fc71c" providerId="ADAL" clId="{A21DE287-3684-4E3F-9E99-5E167F69A5CC}" dt="2025-03-21T07:43:29.840" v="234" actId="339"/>
          <ac:spMkLst>
            <pc:docMk/>
            <pc:sldMk cId="509923926" sldId="260"/>
            <ac:spMk id="2" creationId="{859896E2-9DE5-C5E3-3030-3094742D0C15}"/>
          </ac:spMkLst>
        </pc:spChg>
        <pc:spChg chg="mod">
          <ac:chgData name="gisol" userId="38f9a969-4dc0-4e5f-9193-0385769fc71c" providerId="ADAL" clId="{A21DE287-3684-4E3F-9E99-5E167F69A5CC}" dt="2025-03-21T06:40:05.367" v="93" actId="6549"/>
          <ac:spMkLst>
            <pc:docMk/>
            <pc:sldMk cId="509923926" sldId="260"/>
            <ac:spMk id="5" creationId="{F71B3681-1CDC-5EF3-1B84-37FC5CE8F273}"/>
          </ac:spMkLst>
        </pc:spChg>
      </pc:sldChg>
      <pc:sldChg chg="del">
        <pc:chgData name="gisol" userId="38f9a969-4dc0-4e5f-9193-0385769fc71c" providerId="ADAL" clId="{A21DE287-3684-4E3F-9E99-5E167F69A5CC}" dt="2025-03-21T06:38:44.596" v="62" actId="47"/>
        <pc:sldMkLst>
          <pc:docMk/>
          <pc:sldMk cId="336645541" sldId="261"/>
        </pc:sldMkLst>
      </pc:sldChg>
      <pc:sldChg chg="del">
        <pc:chgData name="gisol" userId="38f9a969-4dc0-4e5f-9193-0385769fc71c" providerId="ADAL" clId="{A21DE287-3684-4E3F-9E99-5E167F69A5CC}" dt="2025-03-21T06:40:14.443" v="94" actId="47"/>
        <pc:sldMkLst>
          <pc:docMk/>
          <pc:sldMk cId="3905017828" sldId="262"/>
        </pc:sldMkLst>
      </pc:sldChg>
      <pc:sldChg chg="addSp modSp mod">
        <pc:chgData name="gisol" userId="38f9a969-4dc0-4e5f-9193-0385769fc71c" providerId="ADAL" clId="{A21DE287-3684-4E3F-9E99-5E167F69A5CC}" dt="2025-03-21T07:44:09.417" v="236" actId="207"/>
        <pc:sldMkLst>
          <pc:docMk/>
          <pc:sldMk cId="4188026657" sldId="263"/>
        </pc:sldMkLst>
        <pc:spChg chg="add mod">
          <ac:chgData name="gisol" userId="38f9a969-4dc0-4e5f-9193-0385769fc71c" providerId="ADAL" clId="{A21DE287-3684-4E3F-9E99-5E167F69A5CC}" dt="2025-03-21T07:44:09.417" v="236" actId="207"/>
          <ac:spMkLst>
            <pc:docMk/>
            <pc:sldMk cId="4188026657" sldId="263"/>
            <ac:spMk id="2" creationId="{031B0269-87A6-59E1-7243-1BDA0162E9F7}"/>
          </ac:spMkLst>
        </pc:spChg>
        <pc:spChg chg="mod">
          <ac:chgData name="gisol" userId="38f9a969-4dc0-4e5f-9193-0385769fc71c" providerId="ADAL" clId="{A21DE287-3684-4E3F-9E99-5E167F69A5CC}" dt="2025-03-21T06:42:08.887" v="115" actId="1076"/>
          <ac:spMkLst>
            <pc:docMk/>
            <pc:sldMk cId="4188026657" sldId="263"/>
            <ac:spMk id="5" creationId="{7D29A5A0-AB7E-DA43-A750-2007FFA422C5}"/>
          </ac:spMkLst>
        </pc:spChg>
      </pc:sldChg>
      <pc:sldChg chg="del">
        <pc:chgData name="gisol" userId="38f9a969-4dc0-4e5f-9193-0385769fc71c" providerId="ADAL" clId="{A21DE287-3684-4E3F-9E99-5E167F69A5CC}" dt="2025-03-21T06:42:12.075" v="116" actId="47"/>
        <pc:sldMkLst>
          <pc:docMk/>
          <pc:sldMk cId="3053651756" sldId="264"/>
        </pc:sldMkLst>
      </pc:sldChg>
      <pc:sldChg chg="del">
        <pc:chgData name="gisol" userId="38f9a969-4dc0-4e5f-9193-0385769fc71c" providerId="ADAL" clId="{A21DE287-3684-4E3F-9E99-5E167F69A5CC}" dt="2025-03-21T06:42:13.333" v="117" actId="47"/>
        <pc:sldMkLst>
          <pc:docMk/>
          <pc:sldMk cId="2422333921" sldId="265"/>
        </pc:sldMkLst>
      </pc:sldChg>
      <pc:sldChg chg="del">
        <pc:chgData name="gisol" userId="38f9a969-4dc0-4e5f-9193-0385769fc71c" providerId="ADAL" clId="{A21DE287-3684-4E3F-9E99-5E167F69A5CC}" dt="2025-03-21T06:42:14.142" v="118" actId="47"/>
        <pc:sldMkLst>
          <pc:docMk/>
          <pc:sldMk cId="168232135" sldId="266"/>
        </pc:sldMkLst>
      </pc:sldChg>
      <pc:sldChg chg="del">
        <pc:chgData name="gisol" userId="38f9a969-4dc0-4e5f-9193-0385769fc71c" providerId="ADAL" clId="{A21DE287-3684-4E3F-9E99-5E167F69A5CC}" dt="2025-03-21T06:42:14.829" v="119" actId="47"/>
        <pc:sldMkLst>
          <pc:docMk/>
          <pc:sldMk cId="1268506390" sldId="267"/>
        </pc:sldMkLst>
      </pc:sldChg>
      <pc:sldChg chg="del">
        <pc:chgData name="gisol" userId="38f9a969-4dc0-4e5f-9193-0385769fc71c" providerId="ADAL" clId="{A21DE287-3684-4E3F-9E99-5E167F69A5CC}" dt="2025-03-21T06:42:15.303" v="120" actId="47"/>
        <pc:sldMkLst>
          <pc:docMk/>
          <pc:sldMk cId="3815688718" sldId="268"/>
        </pc:sldMkLst>
      </pc:sldChg>
      <pc:sldChg chg="del">
        <pc:chgData name="gisol" userId="38f9a969-4dc0-4e5f-9193-0385769fc71c" providerId="ADAL" clId="{A21DE287-3684-4E3F-9E99-5E167F69A5CC}" dt="2025-03-21T06:42:15.718" v="121" actId="47"/>
        <pc:sldMkLst>
          <pc:docMk/>
          <pc:sldMk cId="31442361" sldId="269"/>
        </pc:sldMkLst>
      </pc:sldChg>
      <pc:sldChg chg="del">
        <pc:chgData name="gisol" userId="38f9a969-4dc0-4e5f-9193-0385769fc71c" providerId="ADAL" clId="{A21DE287-3684-4E3F-9E99-5E167F69A5CC}" dt="2025-03-21T06:41:02.385" v="95" actId="47"/>
        <pc:sldMkLst>
          <pc:docMk/>
          <pc:sldMk cId="3120008924" sldId="270"/>
        </pc:sldMkLst>
      </pc:sldChg>
      <pc:sldChg chg="addSp modSp mod modNotesTx">
        <pc:chgData name="gisol" userId="38f9a969-4dc0-4e5f-9193-0385769fc71c" providerId="ADAL" clId="{A21DE287-3684-4E3F-9E99-5E167F69A5CC}" dt="2025-03-21T07:45:46.805" v="243" actId="339"/>
        <pc:sldMkLst>
          <pc:docMk/>
          <pc:sldMk cId="3209169418" sldId="271"/>
        </pc:sldMkLst>
        <pc:spChg chg="add mod">
          <ac:chgData name="gisol" userId="38f9a969-4dc0-4e5f-9193-0385769fc71c" providerId="ADAL" clId="{A21DE287-3684-4E3F-9E99-5E167F69A5CC}" dt="2025-03-21T07:45:46.805" v="243" actId="339"/>
          <ac:spMkLst>
            <pc:docMk/>
            <pc:sldMk cId="3209169418" sldId="271"/>
            <ac:spMk id="2" creationId="{13DBC41D-D7C8-9A25-AB48-1AD316714536}"/>
          </ac:spMkLst>
        </pc:spChg>
        <pc:spChg chg="mod">
          <ac:chgData name="gisol" userId="38f9a969-4dc0-4e5f-9193-0385769fc71c" providerId="ADAL" clId="{A21DE287-3684-4E3F-9E99-5E167F69A5CC}" dt="2025-03-21T07:45:07.407" v="238" actId="1076"/>
          <ac:spMkLst>
            <pc:docMk/>
            <pc:sldMk cId="3209169418" sldId="271"/>
            <ac:spMk id="5" creationId="{E876FD15-B77A-46FC-F116-92DD69832B72}"/>
          </ac:spMkLst>
        </pc:spChg>
      </pc:sldChg>
      <pc:sldChg chg="del">
        <pc:chgData name="gisol" userId="38f9a969-4dc0-4e5f-9193-0385769fc71c" providerId="ADAL" clId="{A21DE287-3684-4E3F-9E99-5E167F69A5CC}" dt="2025-03-21T06:44:47.509" v="151" actId="47"/>
        <pc:sldMkLst>
          <pc:docMk/>
          <pc:sldMk cId="797335150" sldId="272"/>
        </pc:sldMkLst>
      </pc:sldChg>
      <pc:sldChg chg="del">
        <pc:chgData name="gisol" userId="38f9a969-4dc0-4e5f-9193-0385769fc71c" providerId="ADAL" clId="{A21DE287-3684-4E3F-9E99-5E167F69A5CC}" dt="2025-03-21T06:44:48.404" v="152" actId="47"/>
        <pc:sldMkLst>
          <pc:docMk/>
          <pc:sldMk cId="1106098875" sldId="273"/>
        </pc:sldMkLst>
      </pc:sldChg>
      <pc:sldChg chg="add del">
        <pc:chgData name="gisol" userId="38f9a969-4dc0-4e5f-9193-0385769fc71c" providerId="ADAL" clId="{A21DE287-3684-4E3F-9E99-5E167F69A5CC}" dt="2025-03-21T06:44:49.303" v="153" actId="47"/>
        <pc:sldMkLst>
          <pc:docMk/>
          <pc:sldMk cId="853048840" sldId="274"/>
        </pc:sldMkLst>
      </pc:sldChg>
      <pc:sldChg chg="addSp modSp mod modNotesTx">
        <pc:chgData name="gisol" userId="38f9a969-4dc0-4e5f-9193-0385769fc71c" providerId="ADAL" clId="{A21DE287-3684-4E3F-9E99-5E167F69A5CC}" dt="2025-03-21T07:47:43.214" v="252" actId="14100"/>
        <pc:sldMkLst>
          <pc:docMk/>
          <pc:sldMk cId="175468866" sldId="275"/>
        </pc:sldMkLst>
        <pc:spChg chg="add mod">
          <ac:chgData name="gisol" userId="38f9a969-4dc0-4e5f-9193-0385769fc71c" providerId="ADAL" clId="{A21DE287-3684-4E3F-9E99-5E167F69A5CC}" dt="2025-03-21T07:47:43.214" v="252" actId="14100"/>
          <ac:spMkLst>
            <pc:docMk/>
            <pc:sldMk cId="175468866" sldId="275"/>
            <ac:spMk id="2" creationId="{30CC50E7-AD5B-E918-2FEE-EEDDFCCEF303}"/>
          </ac:spMkLst>
        </pc:spChg>
        <pc:spChg chg="mod">
          <ac:chgData name="gisol" userId="38f9a969-4dc0-4e5f-9193-0385769fc71c" providerId="ADAL" clId="{A21DE287-3684-4E3F-9E99-5E167F69A5CC}" dt="2025-03-21T07:46:35.721" v="244" actId="14100"/>
          <ac:spMkLst>
            <pc:docMk/>
            <pc:sldMk cId="175468866" sldId="275"/>
            <ac:spMk id="5" creationId="{9DB2980D-3C7F-F056-7227-37812330FED2}"/>
          </ac:spMkLst>
        </pc:spChg>
      </pc:sldChg>
      <pc:sldChg chg="addSp modSp add mod">
        <pc:chgData name="gisol" userId="38f9a969-4dc0-4e5f-9193-0385769fc71c" providerId="ADAL" clId="{A21DE287-3684-4E3F-9E99-5E167F69A5CC}" dt="2025-03-21T07:24:01.210" v="226" actId="207"/>
        <pc:sldMkLst>
          <pc:docMk/>
          <pc:sldMk cId="980506694" sldId="277"/>
        </pc:sldMkLst>
        <pc:spChg chg="add mod">
          <ac:chgData name="gisol" userId="38f9a969-4dc0-4e5f-9193-0385769fc71c" providerId="ADAL" clId="{A21DE287-3684-4E3F-9E99-5E167F69A5CC}" dt="2025-03-21T07:18:35.782" v="203" actId="14100"/>
          <ac:spMkLst>
            <pc:docMk/>
            <pc:sldMk cId="980506694" sldId="277"/>
            <ac:spMk id="2" creationId="{D3ACFF9E-E359-98B3-E6CB-9FCFA2B5AEFC}"/>
          </ac:spMkLst>
        </pc:spChg>
        <pc:spChg chg="add mod">
          <ac:chgData name="gisol" userId="38f9a969-4dc0-4e5f-9193-0385769fc71c" providerId="ADAL" clId="{A21DE287-3684-4E3F-9E99-5E167F69A5CC}" dt="2025-03-21T07:23:44.961" v="225" actId="1076"/>
          <ac:spMkLst>
            <pc:docMk/>
            <pc:sldMk cId="980506694" sldId="277"/>
            <ac:spMk id="3" creationId="{4008125A-A408-96CF-257B-F0BC8837491E}"/>
          </ac:spMkLst>
        </pc:spChg>
        <pc:spChg chg="mod">
          <ac:chgData name="gisol" userId="38f9a969-4dc0-4e5f-9193-0385769fc71c" providerId="ADAL" clId="{A21DE287-3684-4E3F-9E99-5E167F69A5CC}" dt="2025-03-21T07:17:56.497" v="193" actId="20577"/>
          <ac:spMkLst>
            <pc:docMk/>
            <pc:sldMk cId="980506694" sldId="277"/>
            <ac:spMk id="4" creationId="{7BCD3ADE-2826-914D-5756-ACF4A01849E2}"/>
          </ac:spMkLst>
        </pc:spChg>
        <pc:spChg chg="mod">
          <ac:chgData name="gisol" userId="38f9a969-4dc0-4e5f-9193-0385769fc71c" providerId="ADAL" clId="{A21DE287-3684-4E3F-9E99-5E167F69A5CC}" dt="2025-03-21T07:19:50.019" v="213" actId="1076"/>
          <ac:spMkLst>
            <pc:docMk/>
            <pc:sldMk cId="980506694" sldId="277"/>
            <ac:spMk id="5" creationId="{D12F56D1-B8B6-7D20-FC33-6E72C7E74E6D}"/>
          </ac:spMkLst>
        </pc:spChg>
        <pc:spChg chg="add mod">
          <ac:chgData name="gisol" userId="38f9a969-4dc0-4e5f-9193-0385769fc71c" providerId="ADAL" clId="{A21DE287-3684-4E3F-9E99-5E167F69A5CC}" dt="2025-03-21T07:24:01.210" v="226" actId="207"/>
          <ac:spMkLst>
            <pc:docMk/>
            <pc:sldMk cId="980506694" sldId="277"/>
            <ac:spMk id="6" creationId="{8140E4DB-F6D0-9392-0C68-2E327863143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914682-FA70-4EBA-BDC8-0A194DBDD49A}" type="datetimeFigureOut">
              <a:rPr lang="en-MY" smtClean="0"/>
              <a:t>21/3/2025</a:t>
            </a:fld>
            <a:endParaRPr lang="en-M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A7D8BF-D5C1-4568-B6F3-696FC7E9A510}" type="slidenum">
              <a:rPr lang="en-MY" smtClean="0"/>
              <a:t>‹#›</a:t>
            </a:fld>
            <a:endParaRPr lang="en-MY"/>
          </a:p>
        </p:txBody>
      </p:sp>
    </p:spTree>
    <p:extLst>
      <p:ext uri="{BB962C8B-B14F-4D97-AF65-F5344CB8AC3E}">
        <p14:creationId xmlns:p14="http://schemas.microsoft.com/office/powerpoint/2010/main" val="18861766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spcAft>
                <a:spcPts val="1200"/>
              </a:spcAft>
            </a:pPr>
            <a:r>
              <a:rPr lang="en-US" b="0" i="0" dirty="0">
                <a:solidFill>
                  <a:srgbClr val="404040"/>
                </a:solidFill>
                <a:effectLst/>
                <a:latin typeface="Inter"/>
              </a:rPr>
              <a:t>Training Needs Analysis is a diagnostic tool that helps organizations determine the specific training requirements of their workforce. It involves identifying the discrepancies between current and desired performance levels and designing interventions to bridge these gaps. TNA is not a one-time activity but an ongoing process that adapts to changing organizational needs, technological advancements, and market dynamics. By conducting a thorough TNA, organizations can ensure that their training initiatives are relevant, targeted, and impactful.</a:t>
            </a:r>
            <a:endParaRPr lang="en-MY" sz="1200" dirty="0">
              <a:latin typeface="Aptos Display" panose="020B0004020202020204" pitchFamily="34" charset="0"/>
            </a:endParaRPr>
          </a:p>
        </p:txBody>
      </p:sp>
      <p:sp>
        <p:nvSpPr>
          <p:cNvPr id="4" name="Slide Number Placeholder 3"/>
          <p:cNvSpPr>
            <a:spLocks noGrp="1"/>
          </p:cNvSpPr>
          <p:nvPr>
            <p:ph type="sldNum" sz="quarter" idx="5"/>
          </p:nvPr>
        </p:nvSpPr>
        <p:spPr/>
        <p:txBody>
          <a:bodyPr/>
          <a:lstStyle/>
          <a:p>
            <a:fld id="{C9A7D8BF-D5C1-4568-B6F3-696FC7E9A510}" type="slidenum">
              <a:rPr lang="en-MY" smtClean="0"/>
              <a:t>4</a:t>
            </a:fld>
            <a:endParaRPr lang="en-MY"/>
          </a:p>
        </p:txBody>
      </p:sp>
    </p:spTree>
    <p:extLst>
      <p:ext uri="{BB962C8B-B14F-4D97-AF65-F5344CB8AC3E}">
        <p14:creationId xmlns:p14="http://schemas.microsoft.com/office/powerpoint/2010/main" val="542247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4FB8B5-F2CD-DF4C-F774-06FE8C383E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E8D7DD-6BE9-8E3A-A5ED-323BEB9490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7EAA19-EF98-A372-F087-76CBC7075456}"/>
              </a:ext>
            </a:extLst>
          </p:cNvPr>
          <p:cNvSpPr>
            <a:spLocks noGrp="1"/>
          </p:cNvSpPr>
          <p:nvPr>
            <p:ph type="body" idx="1"/>
          </p:nvPr>
        </p:nvSpPr>
        <p:spPr/>
        <p:txBody>
          <a:bodyPr/>
          <a:lstStyle/>
          <a:p>
            <a:pPr algn="just">
              <a:spcAft>
                <a:spcPts val="1200"/>
              </a:spcAft>
            </a:pPr>
            <a:r>
              <a:rPr lang="en-US" b="1" i="0" dirty="0">
                <a:solidFill>
                  <a:srgbClr val="404040"/>
                </a:solidFill>
                <a:effectLst/>
                <a:latin typeface="Inter"/>
              </a:rPr>
              <a:t>The Importance of Training Needs Analysis</a:t>
            </a:r>
          </a:p>
          <a:p>
            <a:pPr algn="l">
              <a:buFont typeface="+mj-lt"/>
              <a:buAutoNum type="arabicPeriod"/>
            </a:pPr>
            <a:r>
              <a:rPr lang="en-US" b="1" i="0" dirty="0">
                <a:solidFill>
                  <a:srgbClr val="404040"/>
                </a:solidFill>
                <a:effectLst/>
                <a:latin typeface="Inter"/>
              </a:rPr>
              <a:t>Aligning Training with Organizational Goals</a:t>
            </a:r>
            <a:r>
              <a:rPr lang="en-US" b="0" i="0" dirty="0">
                <a:solidFill>
                  <a:srgbClr val="404040"/>
                </a:solidFill>
                <a:effectLst/>
                <a:latin typeface="Inter"/>
              </a:rPr>
              <a:t>: TNA ensures that training programs are directly linked to the organization’s strategic objectives. This alignment helps in achieving long-term goals and maintaining a competitive edge in the market.</a:t>
            </a:r>
          </a:p>
          <a:p>
            <a:pPr algn="l">
              <a:spcBef>
                <a:spcPts val="300"/>
              </a:spcBef>
              <a:buFont typeface="+mj-lt"/>
              <a:buAutoNum type="arabicPeriod"/>
            </a:pPr>
            <a:r>
              <a:rPr lang="en-US" b="1" i="0" dirty="0">
                <a:solidFill>
                  <a:srgbClr val="404040"/>
                </a:solidFill>
                <a:effectLst/>
                <a:latin typeface="Inter"/>
              </a:rPr>
              <a:t>Improving Employee Performance</a:t>
            </a:r>
            <a:r>
              <a:rPr lang="en-US" b="0" i="0" dirty="0">
                <a:solidFill>
                  <a:srgbClr val="404040"/>
                </a:solidFill>
                <a:effectLst/>
                <a:latin typeface="Inter"/>
              </a:rPr>
              <a:t>: By identifying specific skill gaps, TNA enables the design of tailored training programs that enhance employee competence and productivity.</a:t>
            </a:r>
          </a:p>
          <a:p>
            <a:pPr algn="l">
              <a:spcBef>
                <a:spcPts val="300"/>
              </a:spcBef>
              <a:buFont typeface="+mj-lt"/>
              <a:buAutoNum type="arabicPeriod"/>
            </a:pPr>
            <a:r>
              <a:rPr lang="en-US" b="1" i="0" dirty="0">
                <a:solidFill>
                  <a:srgbClr val="404040"/>
                </a:solidFill>
                <a:effectLst/>
                <a:latin typeface="Inter"/>
              </a:rPr>
              <a:t>Optimizing Resource Allocation</a:t>
            </a:r>
            <a:r>
              <a:rPr lang="en-US" b="0" i="0" dirty="0">
                <a:solidFill>
                  <a:srgbClr val="404040"/>
                </a:solidFill>
                <a:effectLst/>
                <a:latin typeface="Inter"/>
              </a:rPr>
              <a:t>: Conducting a TNA helps organizations allocate their training budgets more effectively by focusing on areas that require immediate attention.</a:t>
            </a:r>
          </a:p>
          <a:p>
            <a:pPr algn="l">
              <a:spcBef>
                <a:spcPts val="300"/>
              </a:spcBef>
              <a:buFont typeface="+mj-lt"/>
              <a:buAutoNum type="arabicPeriod"/>
            </a:pPr>
            <a:r>
              <a:rPr lang="en-US" b="1" i="0" dirty="0">
                <a:solidFill>
                  <a:srgbClr val="404040"/>
                </a:solidFill>
                <a:effectLst/>
                <a:latin typeface="Inter"/>
              </a:rPr>
              <a:t>Enhancing Employee Engagement</a:t>
            </a:r>
            <a:r>
              <a:rPr lang="en-US" b="0" i="0" dirty="0">
                <a:solidFill>
                  <a:srgbClr val="404040"/>
                </a:solidFill>
                <a:effectLst/>
                <a:latin typeface="Inter"/>
              </a:rPr>
              <a:t>: Employees are more likely to be engaged and motivated when they perceive that their development needs are being addressed through relevant training programs.</a:t>
            </a:r>
          </a:p>
          <a:p>
            <a:pPr algn="l">
              <a:spcBef>
                <a:spcPts val="300"/>
              </a:spcBef>
              <a:buFont typeface="+mj-lt"/>
              <a:buAutoNum type="arabicPeriod"/>
            </a:pPr>
            <a:r>
              <a:rPr lang="en-US" b="1" i="0" dirty="0">
                <a:solidFill>
                  <a:srgbClr val="404040"/>
                </a:solidFill>
                <a:effectLst/>
                <a:latin typeface="Inter"/>
              </a:rPr>
              <a:t>Facilitating Change Management</a:t>
            </a:r>
            <a:r>
              <a:rPr lang="en-US" b="0" i="0" dirty="0">
                <a:solidFill>
                  <a:srgbClr val="404040"/>
                </a:solidFill>
                <a:effectLst/>
                <a:latin typeface="Inter"/>
              </a:rPr>
              <a:t>: In times of organizational change, TNA can help identify the skills required to adapt to new processes, technologies, or structures, ensuring a smooth transition.</a:t>
            </a:r>
          </a:p>
          <a:p>
            <a:pPr algn="just">
              <a:spcAft>
                <a:spcPts val="1200"/>
              </a:spcAft>
            </a:pPr>
            <a:endParaRPr lang="en-MY" sz="1200" dirty="0">
              <a:latin typeface="Aptos Display" panose="020B0004020202020204" pitchFamily="34" charset="0"/>
            </a:endParaRPr>
          </a:p>
        </p:txBody>
      </p:sp>
      <p:sp>
        <p:nvSpPr>
          <p:cNvPr id="4" name="Slide Number Placeholder 3">
            <a:extLst>
              <a:ext uri="{FF2B5EF4-FFF2-40B4-BE49-F238E27FC236}">
                <a16:creationId xmlns:a16="http://schemas.microsoft.com/office/drawing/2014/main" id="{2EA5D35B-0D3D-371D-9754-DC68B53078DB}"/>
              </a:ext>
            </a:extLst>
          </p:cNvPr>
          <p:cNvSpPr>
            <a:spLocks noGrp="1"/>
          </p:cNvSpPr>
          <p:nvPr>
            <p:ph type="sldNum" sz="quarter" idx="5"/>
          </p:nvPr>
        </p:nvSpPr>
        <p:spPr/>
        <p:txBody>
          <a:bodyPr/>
          <a:lstStyle/>
          <a:p>
            <a:fld id="{C9A7D8BF-D5C1-4568-B6F3-696FC7E9A510}" type="slidenum">
              <a:rPr lang="en-MY" smtClean="0"/>
              <a:t>5</a:t>
            </a:fld>
            <a:endParaRPr lang="en-MY"/>
          </a:p>
        </p:txBody>
      </p:sp>
    </p:spTree>
    <p:extLst>
      <p:ext uri="{BB962C8B-B14F-4D97-AF65-F5344CB8AC3E}">
        <p14:creationId xmlns:p14="http://schemas.microsoft.com/office/powerpoint/2010/main" val="17138336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lgn="just">
              <a:spcAft>
                <a:spcPts val="1200"/>
              </a:spcAft>
              <a:buFont typeface="+mj-lt"/>
              <a:buAutoNum type="arabicPeriod"/>
            </a:pPr>
            <a:r>
              <a:rPr lang="en-US" sz="1200" b="1" dirty="0">
                <a:latin typeface="Aptos Display" panose="020B0004020202020204" pitchFamily="34" charset="0"/>
              </a:rPr>
              <a:t>Skill Development</a:t>
            </a:r>
            <a:r>
              <a:rPr lang="en-US" sz="1200" dirty="0">
                <a:latin typeface="Aptos Display" panose="020B0004020202020204" pitchFamily="34" charset="0"/>
              </a:rPr>
              <a:t>: Training helps individuals acquire new skills or enhance existing ones. This is particularly important in industries where technological advancements and changing job requirements demand continuous learning.</a:t>
            </a:r>
          </a:p>
          <a:p>
            <a:pPr marL="228600" indent="-228600" algn="just">
              <a:spcAft>
                <a:spcPts val="1200"/>
              </a:spcAft>
              <a:buAutoNum type="arabicPeriod" startAt="2"/>
            </a:pPr>
            <a:r>
              <a:rPr lang="en-US" sz="1200" b="1" dirty="0">
                <a:latin typeface="Aptos Display" panose="020B0004020202020204" pitchFamily="34" charset="0"/>
              </a:rPr>
              <a:t>Performance Improvement</a:t>
            </a:r>
            <a:r>
              <a:rPr lang="en-US" sz="1200" dirty="0">
                <a:latin typeface="Aptos Display" panose="020B0004020202020204" pitchFamily="34" charset="0"/>
              </a:rPr>
              <a:t>: Training aims to improve job performance by addressing gaps in knowledge, skills, or attitudes. This can lead to increased productivity, efficiency, and quality of work.</a:t>
            </a:r>
          </a:p>
          <a:p>
            <a:pPr marL="228600" marR="0" lvl="0" indent="-228600" algn="just" defTabSz="914400" rtl="0" eaLnBrk="1" fontAlgn="auto" latinLnBrk="0" hangingPunct="1">
              <a:lnSpc>
                <a:spcPct val="100000"/>
              </a:lnSpc>
              <a:spcBef>
                <a:spcPts val="0"/>
              </a:spcBef>
              <a:spcAft>
                <a:spcPts val="1200"/>
              </a:spcAft>
              <a:buClrTx/>
              <a:buSzTx/>
              <a:buFontTx/>
              <a:buAutoNum type="arabicPeriod" startAt="2"/>
              <a:tabLst/>
              <a:defRPr/>
            </a:pPr>
            <a:r>
              <a:rPr lang="en-US" sz="1200" b="1" dirty="0">
                <a:latin typeface="Aptos Display" panose="020B0004020202020204" pitchFamily="34" charset="0"/>
              </a:rPr>
              <a:t>Adaptability</a:t>
            </a:r>
            <a:r>
              <a:rPr lang="en-US" sz="1200" dirty="0">
                <a:latin typeface="Aptos Display" panose="020B0004020202020204" pitchFamily="34" charset="0"/>
              </a:rPr>
              <a:t>: In a rapidly changing world, training enables individuals and organizations to adapt to new technologies, processes, and market demands. It fosters a culture of continuous learning and innovation.</a:t>
            </a:r>
          </a:p>
          <a:p>
            <a:pPr marL="228600" marR="0" lvl="0" indent="-228600" algn="just" defTabSz="914400" rtl="0" eaLnBrk="1" fontAlgn="auto" latinLnBrk="0" hangingPunct="1">
              <a:lnSpc>
                <a:spcPct val="100000"/>
              </a:lnSpc>
              <a:spcBef>
                <a:spcPts val="0"/>
              </a:spcBef>
              <a:spcAft>
                <a:spcPts val="1200"/>
              </a:spcAft>
              <a:buClrTx/>
              <a:buSzTx/>
              <a:buFontTx/>
              <a:buAutoNum type="arabicPeriod" startAt="2"/>
              <a:tabLst/>
              <a:defRPr/>
            </a:pPr>
            <a:r>
              <a:rPr lang="en-US" sz="1200" b="1" dirty="0">
                <a:latin typeface="Aptos Display" panose="020B0004020202020204" pitchFamily="34" charset="0"/>
              </a:rPr>
              <a:t>Employee Engagement and Retention</a:t>
            </a:r>
            <a:r>
              <a:rPr lang="en-US" sz="1200" dirty="0">
                <a:latin typeface="Aptos Display" panose="020B0004020202020204" pitchFamily="34" charset="0"/>
              </a:rPr>
              <a:t>: Providing training opportunities demonstrates an organization's commitment to employee  </a:t>
            </a:r>
          </a:p>
          <a:p>
            <a:pPr marL="228600" marR="0" lvl="0" indent="-228600" algn="just" defTabSz="914400" rtl="0" eaLnBrk="1" fontAlgn="auto" latinLnBrk="0" hangingPunct="1">
              <a:lnSpc>
                <a:spcPct val="100000"/>
              </a:lnSpc>
              <a:spcBef>
                <a:spcPts val="0"/>
              </a:spcBef>
              <a:spcAft>
                <a:spcPts val="1200"/>
              </a:spcAft>
              <a:buClrTx/>
              <a:buSzTx/>
              <a:buFontTx/>
              <a:buAutoNum type="arabicPeriod" startAt="2"/>
              <a:tabLst/>
              <a:defRPr/>
            </a:pPr>
            <a:r>
              <a:rPr lang="en-US" sz="1200" b="1" dirty="0">
                <a:latin typeface="Aptos Display" panose="020B0004020202020204" pitchFamily="34" charset="0"/>
              </a:rPr>
              <a:t>Compliance and Safety</a:t>
            </a:r>
            <a:r>
              <a:rPr lang="en-US" sz="1200" dirty="0">
                <a:latin typeface="Aptos Display" panose="020B0004020202020204" pitchFamily="34" charset="0"/>
              </a:rPr>
              <a:t>: In certain industries, training is essential for ensuring compliance with legal and regulatory requirements. It also plays a critical role in promoting workplace safety and reducing the risk of accidents.</a:t>
            </a:r>
          </a:p>
          <a:p>
            <a:pPr marL="228600" marR="0" lvl="0" indent="-228600" algn="just" defTabSz="914400" rtl="0" eaLnBrk="1" fontAlgn="auto" latinLnBrk="0" hangingPunct="1">
              <a:lnSpc>
                <a:spcPct val="100000"/>
              </a:lnSpc>
              <a:spcBef>
                <a:spcPts val="0"/>
              </a:spcBef>
              <a:spcAft>
                <a:spcPts val="1200"/>
              </a:spcAft>
              <a:buClrTx/>
              <a:buSzTx/>
              <a:buFontTx/>
              <a:buAutoNum type="arabicPeriod" startAt="2"/>
              <a:tabLst/>
              <a:defRPr/>
            </a:pPr>
            <a:r>
              <a:rPr lang="en-US" sz="1200" b="1" dirty="0">
                <a:latin typeface="Aptos Display" panose="020B0004020202020204" pitchFamily="34" charset="0"/>
              </a:rPr>
              <a:t>Career Development</a:t>
            </a:r>
            <a:r>
              <a:rPr lang="en-US" sz="1200" dirty="0">
                <a:latin typeface="Aptos Display" panose="020B0004020202020204" pitchFamily="34" charset="0"/>
              </a:rPr>
              <a:t>: Training supports career growth by equipping individuals with the competencies needed for advancement. It helps employees prepare for higher-level roles and responsibilities.</a:t>
            </a:r>
            <a:endParaRPr lang="en-MY" dirty="0"/>
          </a:p>
        </p:txBody>
      </p:sp>
      <p:sp>
        <p:nvSpPr>
          <p:cNvPr id="4" name="Slide Number Placeholder 3"/>
          <p:cNvSpPr>
            <a:spLocks noGrp="1"/>
          </p:cNvSpPr>
          <p:nvPr>
            <p:ph type="sldNum" sz="quarter" idx="5"/>
          </p:nvPr>
        </p:nvSpPr>
        <p:spPr/>
        <p:txBody>
          <a:bodyPr/>
          <a:lstStyle/>
          <a:p>
            <a:fld id="{C9A7D8BF-D5C1-4568-B6F3-696FC7E9A510}" type="slidenum">
              <a:rPr lang="en-MY" smtClean="0"/>
              <a:t>6</a:t>
            </a:fld>
            <a:endParaRPr lang="en-MY"/>
          </a:p>
        </p:txBody>
      </p:sp>
    </p:spTree>
    <p:extLst>
      <p:ext uri="{BB962C8B-B14F-4D97-AF65-F5344CB8AC3E}">
        <p14:creationId xmlns:p14="http://schemas.microsoft.com/office/powerpoint/2010/main" val="1021315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6456EC-3E95-DD94-8113-AB96DDFA64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A35ABD-6F4F-EDB7-0D4C-945462C8AC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40F565-7DB6-486C-459A-09DB2560DE84}"/>
              </a:ext>
            </a:extLst>
          </p:cNvPr>
          <p:cNvSpPr>
            <a:spLocks noGrp="1"/>
          </p:cNvSpPr>
          <p:nvPr>
            <p:ph type="body" idx="1"/>
          </p:nvPr>
        </p:nvSpPr>
        <p:spPr/>
        <p:txBody>
          <a:bodyPr/>
          <a:lstStyle/>
          <a:p>
            <a:pPr marL="228600" indent="-228600" algn="just">
              <a:spcAft>
                <a:spcPts val="1200"/>
              </a:spcAft>
              <a:buFont typeface="+mj-lt"/>
              <a:buAutoNum type="arabicPeriod"/>
            </a:pPr>
            <a:r>
              <a:rPr lang="en-US" sz="1200" b="1" dirty="0">
                <a:latin typeface="Aptos Display" panose="020B0004020202020204" pitchFamily="34" charset="0"/>
              </a:rPr>
              <a:t>Skill Development</a:t>
            </a:r>
            <a:r>
              <a:rPr lang="en-US" sz="1200" dirty="0">
                <a:latin typeface="Aptos Display" panose="020B0004020202020204" pitchFamily="34" charset="0"/>
              </a:rPr>
              <a:t>: Training helps individuals acquire new skills or enhance existing ones. This is particularly important in industries where technological advancements and changing job requirements demand continuous learning.</a:t>
            </a:r>
          </a:p>
          <a:p>
            <a:pPr marL="228600" indent="-228600" algn="just">
              <a:spcAft>
                <a:spcPts val="1200"/>
              </a:spcAft>
              <a:buAutoNum type="arabicPeriod" startAt="2"/>
            </a:pPr>
            <a:r>
              <a:rPr lang="en-US" sz="1200" b="1" dirty="0">
                <a:latin typeface="Aptos Display" panose="020B0004020202020204" pitchFamily="34" charset="0"/>
              </a:rPr>
              <a:t>Performance Improvement</a:t>
            </a:r>
            <a:r>
              <a:rPr lang="en-US" sz="1200" dirty="0">
                <a:latin typeface="Aptos Display" panose="020B0004020202020204" pitchFamily="34" charset="0"/>
              </a:rPr>
              <a:t>: Training aims to improve job performance by addressing gaps in knowledge, skills, or attitudes. This can lead to increased productivity, efficiency, and quality of work.</a:t>
            </a:r>
          </a:p>
          <a:p>
            <a:pPr marL="228600" marR="0" lvl="0" indent="-228600" algn="just" defTabSz="914400" rtl="0" eaLnBrk="1" fontAlgn="auto" latinLnBrk="0" hangingPunct="1">
              <a:lnSpc>
                <a:spcPct val="100000"/>
              </a:lnSpc>
              <a:spcBef>
                <a:spcPts val="0"/>
              </a:spcBef>
              <a:spcAft>
                <a:spcPts val="1200"/>
              </a:spcAft>
              <a:buClrTx/>
              <a:buSzTx/>
              <a:buFontTx/>
              <a:buAutoNum type="arabicPeriod" startAt="2"/>
              <a:tabLst/>
              <a:defRPr/>
            </a:pPr>
            <a:r>
              <a:rPr lang="en-US" sz="1200" b="1" dirty="0">
                <a:latin typeface="Aptos Display" panose="020B0004020202020204" pitchFamily="34" charset="0"/>
              </a:rPr>
              <a:t>Adaptability</a:t>
            </a:r>
            <a:r>
              <a:rPr lang="en-US" sz="1200" dirty="0">
                <a:latin typeface="Aptos Display" panose="020B0004020202020204" pitchFamily="34" charset="0"/>
              </a:rPr>
              <a:t>: In a rapidly changing world, training enables individuals and organizations to adapt to new technologies, processes, and market demands. It fosters a culture of continuous learning and innovation.</a:t>
            </a:r>
          </a:p>
          <a:p>
            <a:pPr marL="228600" marR="0" lvl="0" indent="-228600" algn="just" defTabSz="914400" rtl="0" eaLnBrk="1" fontAlgn="auto" latinLnBrk="0" hangingPunct="1">
              <a:lnSpc>
                <a:spcPct val="100000"/>
              </a:lnSpc>
              <a:spcBef>
                <a:spcPts val="0"/>
              </a:spcBef>
              <a:spcAft>
                <a:spcPts val="1200"/>
              </a:spcAft>
              <a:buClrTx/>
              <a:buSzTx/>
              <a:buFontTx/>
              <a:buAutoNum type="arabicPeriod" startAt="2"/>
              <a:tabLst/>
              <a:defRPr/>
            </a:pPr>
            <a:r>
              <a:rPr lang="en-US" sz="1200" b="1" dirty="0">
                <a:latin typeface="Aptos Display" panose="020B0004020202020204" pitchFamily="34" charset="0"/>
              </a:rPr>
              <a:t>Employee Engagement and Retention</a:t>
            </a:r>
            <a:r>
              <a:rPr lang="en-US" sz="1200" dirty="0">
                <a:latin typeface="Aptos Display" panose="020B0004020202020204" pitchFamily="34" charset="0"/>
              </a:rPr>
              <a:t>: Providing training opportunities demonstrates an organization's commitment to employee  </a:t>
            </a:r>
          </a:p>
          <a:p>
            <a:pPr marL="228600" marR="0" lvl="0" indent="-228600" algn="just" defTabSz="914400" rtl="0" eaLnBrk="1" fontAlgn="auto" latinLnBrk="0" hangingPunct="1">
              <a:lnSpc>
                <a:spcPct val="100000"/>
              </a:lnSpc>
              <a:spcBef>
                <a:spcPts val="0"/>
              </a:spcBef>
              <a:spcAft>
                <a:spcPts val="1200"/>
              </a:spcAft>
              <a:buClrTx/>
              <a:buSzTx/>
              <a:buFontTx/>
              <a:buAutoNum type="arabicPeriod" startAt="2"/>
              <a:tabLst/>
              <a:defRPr/>
            </a:pPr>
            <a:r>
              <a:rPr lang="en-US" sz="1200" b="1" dirty="0">
                <a:latin typeface="Aptos Display" panose="020B0004020202020204" pitchFamily="34" charset="0"/>
              </a:rPr>
              <a:t>Compliance and Safety</a:t>
            </a:r>
            <a:r>
              <a:rPr lang="en-US" sz="1200" dirty="0">
                <a:latin typeface="Aptos Display" panose="020B0004020202020204" pitchFamily="34" charset="0"/>
              </a:rPr>
              <a:t>: In certain industries, training is essential for ensuring compliance with legal and regulatory requirements. It also plays a critical role in promoting workplace safety and reducing the risk of accidents.</a:t>
            </a:r>
          </a:p>
          <a:p>
            <a:pPr marL="228600" marR="0" lvl="0" indent="-228600" algn="just" defTabSz="914400" rtl="0" eaLnBrk="1" fontAlgn="auto" latinLnBrk="0" hangingPunct="1">
              <a:lnSpc>
                <a:spcPct val="100000"/>
              </a:lnSpc>
              <a:spcBef>
                <a:spcPts val="0"/>
              </a:spcBef>
              <a:spcAft>
                <a:spcPts val="1200"/>
              </a:spcAft>
              <a:buClrTx/>
              <a:buSzTx/>
              <a:buFontTx/>
              <a:buAutoNum type="arabicPeriod" startAt="2"/>
              <a:tabLst/>
              <a:defRPr/>
            </a:pPr>
            <a:r>
              <a:rPr lang="en-US" sz="1200" b="1" dirty="0">
                <a:latin typeface="Aptos Display" panose="020B0004020202020204" pitchFamily="34" charset="0"/>
              </a:rPr>
              <a:t>Career Development</a:t>
            </a:r>
            <a:r>
              <a:rPr lang="en-US" sz="1200" dirty="0">
                <a:latin typeface="Aptos Display" panose="020B0004020202020204" pitchFamily="34" charset="0"/>
              </a:rPr>
              <a:t>: Training supports career growth by equipping individuals with the competencies needed for advancement. It helps employees prepare for higher-level roles and responsibilities.</a:t>
            </a:r>
            <a:endParaRPr lang="en-MY" dirty="0"/>
          </a:p>
        </p:txBody>
      </p:sp>
      <p:sp>
        <p:nvSpPr>
          <p:cNvPr id="4" name="Slide Number Placeholder 3">
            <a:extLst>
              <a:ext uri="{FF2B5EF4-FFF2-40B4-BE49-F238E27FC236}">
                <a16:creationId xmlns:a16="http://schemas.microsoft.com/office/drawing/2014/main" id="{AE047101-9AFF-4A43-EF83-48E010657B7A}"/>
              </a:ext>
            </a:extLst>
          </p:cNvPr>
          <p:cNvSpPr>
            <a:spLocks noGrp="1"/>
          </p:cNvSpPr>
          <p:nvPr>
            <p:ph type="sldNum" sz="quarter" idx="5"/>
          </p:nvPr>
        </p:nvSpPr>
        <p:spPr/>
        <p:txBody>
          <a:bodyPr/>
          <a:lstStyle/>
          <a:p>
            <a:fld id="{C9A7D8BF-D5C1-4568-B6F3-696FC7E9A510}" type="slidenum">
              <a:rPr lang="en-MY" smtClean="0"/>
              <a:t>7</a:t>
            </a:fld>
            <a:endParaRPr lang="en-MY"/>
          </a:p>
        </p:txBody>
      </p:sp>
    </p:spTree>
    <p:extLst>
      <p:ext uri="{BB962C8B-B14F-4D97-AF65-F5344CB8AC3E}">
        <p14:creationId xmlns:p14="http://schemas.microsoft.com/office/powerpoint/2010/main" val="29459220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5B0696-71BE-0840-B341-916FEE7124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9F039F-48B7-AB8E-F4CB-B3841110F7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AE7465-5655-3E89-09A0-BA3B35BA1598}"/>
              </a:ext>
            </a:extLst>
          </p:cNvPr>
          <p:cNvSpPr>
            <a:spLocks noGrp="1"/>
          </p:cNvSpPr>
          <p:nvPr>
            <p:ph type="body" idx="1"/>
          </p:nvPr>
        </p:nvSpPr>
        <p:spPr/>
        <p:txBody>
          <a:bodyPr/>
          <a:lstStyle/>
          <a:p>
            <a:pPr algn="l">
              <a:spcAft>
                <a:spcPts val="300"/>
              </a:spcAft>
              <a:buNone/>
            </a:pPr>
            <a:r>
              <a:rPr lang="en-US" b="1" i="0" dirty="0">
                <a:solidFill>
                  <a:srgbClr val="404040"/>
                </a:solidFill>
                <a:effectLst/>
                <a:latin typeface="Inter"/>
              </a:rPr>
              <a:t>Collect Data</a:t>
            </a:r>
            <a:endParaRPr lang="en-US" b="0" i="0" dirty="0">
              <a:solidFill>
                <a:srgbClr val="404040"/>
              </a:solidFill>
              <a:effectLst/>
              <a:latin typeface="Inter"/>
            </a:endParaRPr>
          </a:p>
          <a:p>
            <a:pPr algn="l">
              <a:spcBef>
                <a:spcPts val="300"/>
              </a:spcBef>
              <a:spcAft>
                <a:spcPts val="300"/>
              </a:spcAft>
              <a:buNone/>
            </a:pPr>
            <a:r>
              <a:rPr lang="en-US" b="0" i="0" dirty="0">
                <a:solidFill>
                  <a:srgbClr val="404040"/>
                </a:solidFill>
                <a:effectLst/>
                <a:latin typeface="Inter"/>
              </a:rPr>
              <a:t>Data collection is the cornerstone of an effective TNA. It involves gathering information from various sources to identify performance gaps and training needs. Common data collection methods include:</a:t>
            </a:r>
          </a:p>
          <a:p>
            <a:pPr algn="l">
              <a:spcBef>
                <a:spcPts val="300"/>
              </a:spcBef>
              <a:buFont typeface="Arial" panose="020B0604020202020204" pitchFamily="34" charset="0"/>
              <a:buChar char="•"/>
            </a:pPr>
            <a:r>
              <a:rPr lang="en-US" b="1" i="0" dirty="0">
                <a:solidFill>
                  <a:srgbClr val="404040"/>
                </a:solidFill>
                <a:effectLst/>
                <a:latin typeface="Inter"/>
              </a:rPr>
              <a:t>Surveys and Questionnaires</a:t>
            </a:r>
            <a:r>
              <a:rPr lang="en-US" b="0" i="0" dirty="0">
                <a:solidFill>
                  <a:srgbClr val="404040"/>
                </a:solidFill>
                <a:effectLst/>
                <a:latin typeface="Inter"/>
              </a:rPr>
              <a:t>: These tools are useful for collecting quantitative data from a large number of employees. They can be designed to assess current skill levels, identify training preferences, and gather feedback on existing training programs.</a:t>
            </a:r>
          </a:p>
          <a:p>
            <a:pPr algn="l">
              <a:spcBef>
                <a:spcPts val="300"/>
              </a:spcBef>
              <a:buFont typeface="Arial" panose="020B0604020202020204" pitchFamily="34" charset="0"/>
              <a:buChar char="•"/>
            </a:pPr>
            <a:r>
              <a:rPr lang="en-US" b="1" i="0" dirty="0">
                <a:solidFill>
                  <a:srgbClr val="404040"/>
                </a:solidFill>
                <a:effectLst/>
                <a:latin typeface="Inter"/>
              </a:rPr>
              <a:t>Interviews</a:t>
            </a:r>
            <a:r>
              <a:rPr lang="en-US" b="0" i="0" dirty="0">
                <a:solidFill>
                  <a:srgbClr val="404040"/>
                </a:solidFill>
                <a:effectLst/>
                <a:latin typeface="Inter"/>
              </a:rPr>
              <a:t>: One-on-one interviews with employees and managers provide qualitative insights into specific training needs and challenges. Interviews are particularly useful for understanding complex issues and exploring potential solutions.</a:t>
            </a:r>
          </a:p>
          <a:p>
            <a:pPr algn="l">
              <a:spcBef>
                <a:spcPts val="300"/>
              </a:spcBef>
              <a:buFont typeface="Arial" panose="020B0604020202020204" pitchFamily="34" charset="0"/>
              <a:buChar char="•"/>
            </a:pPr>
            <a:r>
              <a:rPr lang="en-US" b="1" i="0" dirty="0">
                <a:solidFill>
                  <a:srgbClr val="404040"/>
                </a:solidFill>
                <a:effectLst/>
                <a:latin typeface="Inter"/>
              </a:rPr>
              <a:t>Focus Groups</a:t>
            </a:r>
            <a:r>
              <a:rPr lang="en-US" b="0" i="0" dirty="0">
                <a:solidFill>
                  <a:srgbClr val="404040"/>
                </a:solidFill>
                <a:effectLst/>
                <a:latin typeface="Inter"/>
              </a:rPr>
              <a:t>: Focus groups bring together a small group of employees to discuss their training needs in a collaborative setting. This method encourages open dialogue and can reveal common themes and concerns.</a:t>
            </a:r>
          </a:p>
          <a:p>
            <a:pPr algn="l">
              <a:spcBef>
                <a:spcPts val="300"/>
              </a:spcBef>
              <a:buFont typeface="Arial" panose="020B0604020202020204" pitchFamily="34" charset="0"/>
              <a:buChar char="•"/>
            </a:pPr>
            <a:r>
              <a:rPr lang="en-US" b="1" i="0" dirty="0">
                <a:solidFill>
                  <a:srgbClr val="404040"/>
                </a:solidFill>
                <a:effectLst/>
                <a:latin typeface="Inter"/>
              </a:rPr>
              <a:t>Observations</a:t>
            </a:r>
            <a:r>
              <a:rPr lang="en-US" b="0" i="0" dirty="0">
                <a:solidFill>
                  <a:srgbClr val="404040"/>
                </a:solidFill>
                <a:effectLst/>
                <a:latin typeface="Inter"/>
              </a:rPr>
              <a:t>: Observing employees in their work environment can provide firsthand insights into their performance and identify areas where training may be required.</a:t>
            </a:r>
          </a:p>
          <a:p>
            <a:pPr algn="l">
              <a:spcBef>
                <a:spcPts val="300"/>
              </a:spcBef>
              <a:buFont typeface="Arial" panose="020B0604020202020204" pitchFamily="34" charset="0"/>
              <a:buChar char="•"/>
            </a:pPr>
            <a:r>
              <a:rPr lang="en-US" b="1" i="0" dirty="0">
                <a:solidFill>
                  <a:srgbClr val="404040"/>
                </a:solidFill>
                <a:effectLst/>
                <a:latin typeface="Inter"/>
              </a:rPr>
              <a:t>Performance Data Analysis</a:t>
            </a:r>
            <a:r>
              <a:rPr lang="en-US" b="0" i="0" dirty="0">
                <a:solidFill>
                  <a:srgbClr val="404040"/>
                </a:solidFill>
                <a:effectLst/>
                <a:latin typeface="Inter"/>
              </a:rPr>
              <a:t>: Reviewing performance metrics, such as productivity reports, error rates, and customer feedback, can help identify patterns and trends that indicate training needs</a:t>
            </a:r>
          </a:p>
        </p:txBody>
      </p:sp>
      <p:sp>
        <p:nvSpPr>
          <p:cNvPr id="4" name="Slide Number Placeholder 3">
            <a:extLst>
              <a:ext uri="{FF2B5EF4-FFF2-40B4-BE49-F238E27FC236}">
                <a16:creationId xmlns:a16="http://schemas.microsoft.com/office/drawing/2014/main" id="{74D715A6-88D8-F444-78B7-AF708043A614}"/>
              </a:ext>
            </a:extLst>
          </p:cNvPr>
          <p:cNvSpPr>
            <a:spLocks noGrp="1"/>
          </p:cNvSpPr>
          <p:nvPr>
            <p:ph type="sldNum" sz="quarter" idx="5"/>
          </p:nvPr>
        </p:nvSpPr>
        <p:spPr/>
        <p:txBody>
          <a:bodyPr/>
          <a:lstStyle/>
          <a:p>
            <a:fld id="{C9A7D8BF-D5C1-4568-B6F3-696FC7E9A510}" type="slidenum">
              <a:rPr lang="en-MY" smtClean="0"/>
              <a:t>8</a:t>
            </a:fld>
            <a:endParaRPr lang="en-MY"/>
          </a:p>
        </p:txBody>
      </p:sp>
    </p:spTree>
    <p:extLst>
      <p:ext uri="{BB962C8B-B14F-4D97-AF65-F5344CB8AC3E}">
        <p14:creationId xmlns:p14="http://schemas.microsoft.com/office/powerpoint/2010/main" val="27814481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10DE96-53ED-C630-9181-0E69F9EF9A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8BF2B7-E6CF-384B-ADB0-9014349609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9120A1-FC88-9CE7-0F9A-861E67C107D5}"/>
              </a:ext>
            </a:extLst>
          </p:cNvPr>
          <p:cNvSpPr>
            <a:spLocks noGrp="1"/>
          </p:cNvSpPr>
          <p:nvPr>
            <p:ph type="body" idx="1"/>
          </p:nvPr>
        </p:nvSpPr>
        <p:spPr/>
        <p:txBody>
          <a:bodyPr/>
          <a:lstStyle/>
          <a:p>
            <a:pPr algn="l">
              <a:spcBef>
                <a:spcPts val="300"/>
              </a:spcBef>
              <a:spcAft>
                <a:spcPts val="300"/>
              </a:spcAft>
              <a:buFont typeface="+mj-lt"/>
              <a:buAutoNum type="arabicPeriod"/>
            </a:pPr>
            <a:r>
              <a:rPr lang="en-US" b="1" i="0" dirty="0">
                <a:solidFill>
                  <a:srgbClr val="404040"/>
                </a:solidFill>
                <a:effectLst/>
                <a:latin typeface="Inter"/>
              </a:rPr>
              <a:t>Analyze Data</a:t>
            </a:r>
            <a:endParaRPr lang="en-US" b="0" i="0" dirty="0">
              <a:solidFill>
                <a:srgbClr val="404040"/>
              </a:solidFill>
              <a:effectLst/>
              <a:latin typeface="Inter"/>
            </a:endParaRPr>
          </a:p>
          <a:p>
            <a:pPr algn="l">
              <a:spcBef>
                <a:spcPts val="300"/>
              </a:spcBef>
              <a:spcAft>
                <a:spcPts val="300"/>
              </a:spcAft>
              <a:buFont typeface="+mj-lt"/>
              <a:buNone/>
            </a:pPr>
            <a:r>
              <a:rPr lang="en-US" b="0" i="0" dirty="0">
                <a:solidFill>
                  <a:srgbClr val="404040"/>
                </a:solidFill>
                <a:effectLst/>
                <a:latin typeface="Inter"/>
              </a:rPr>
              <a:t>Once data has been collected, the next step is to analyze it to identify gaps and prioritize training needs. This involves:</a:t>
            </a:r>
          </a:p>
          <a:p>
            <a:pPr marL="742950" lvl="1" indent="-285750" algn="l">
              <a:spcBef>
                <a:spcPts val="300"/>
              </a:spcBef>
              <a:buFont typeface="+mj-lt"/>
              <a:buAutoNum type="arabicPeriod"/>
            </a:pPr>
            <a:r>
              <a:rPr lang="en-US" b="1" i="0" dirty="0">
                <a:solidFill>
                  <a:srgbClr val="404040"/>
                </a:solidFill>
                <a:effectLst/>
                <a:latin typeface="Inter"/>
              </a:rPr>
              <a:t>Identifying Performance Gaps</a:t>
            </a:r>
            <a:r>
              <a:rPr lang="en-US" b="0" i="0" dirty="0">
                <a:solidFill>
                  <a:srgbClr val="404040"/>
                </a:solidFill>
                <a:effectLst/>
                <a:latin typeface="Inter"/>
              </a:rPr>
              <a:t>: Compare current performance levels with desired outcomes to determine where gaps exist. These gaps may be related to knowledge, skills, attitudes, or behaviors.</a:t>
            </a:r>
          </a:p>
          <a:p>
            <a:pPr marL="742950" lvl="1" indent="-285750" algn="l">
              <a:spcBef>
                <a:spcPts val="300"/>
              </a:spcBef>
              <a:buFont typeface="+mj-lt"/>
              <a:buAutoNum type="arabicPeriod"/>
            </a:pPr>
            <a:r>
              <a:rPr lang="en-US" b="1" i="0" dirty="0">
                <a:solidFill>
                  <a:srgbClr val="404040"/>
                </a:solidFill>
                <a:effectLst/>
                <a:latin typeface="Inter"/>
              </a:rPr>
              <a:t>Categorizing Training Needs</a:t>
            </a:r>
            <a:r>
              <a:rPr lang="en-US" b="0" i="0" dirty="0">
                <a:solidFill>
                  <a:srgbClr val="404040"/>
                </a:solidFill>
                <a:effectLst/>
                <a:latin typeface="Inter"/>
              </a:rPr>
              <a:t>: Group similar training needs into categories to ensure that the training program is comprehensive and addresses all relevant areas.</a:t>
            </a:r>
          </a:p>
          <a:p>
            <a:pPr marL="742950" lvl="1" indent="-285750" algn="l">
              <a:spcBef>
                <a:spcPts val="300"/>
              </a:spcBef>
              <a:buFont typeface="+mj-lt"/>
              <a:buAutoNum type="arabicPeriod"/>
            </a:pPr>
            <a:r>
              <a:rPr lang="en-US" b="1" i="0" dirty="0">
                <a:solidFill>
                  <a:srgbClr val="404040"/>
                </a:solidFill>
                <a:effectLst/>
                <a:latin typeface="Inter"/>
              </a:rPr>
              <a:t>Prioritizing Needs</a:t>
            </a:r>
            <a:r>
              <a:rPr lang="en-US" b="0" i="0" dirty="0">
                <a:solidFill>
                  <a:srgbClr val="404040"/>
                </a:solidFill>
                <a:effectLst/>
                <a:latin typeface="Inter"/>
              </a:rPr>
              <a:t>: Not all training needs are equally urgent or important. Prioritize them based on factors such as their impact on organizational goals, the number of employees affected, and the availability of resources.</a:t>
            </a:r>
          </a:p>
        </p:txBody>
      </p:sp>
      <p:sp>
        <p:nvSpPr>
          <p:cNvPr id="4" name="Slide Number Placeholder 3">
            <a:extLst>
              <a:ext uri="{FF2B5EF4-FFF2-40B4-BE49-F238E27FC236}">
                <a16:creationId xmlns:a16="http://schemas.microsoft.com/office/drawing/2014/main" id="{66C2FFB5-CA3E-A5DD-D026-F32A1F4AFB55}"/>
              </a:ext>
            </a:extLst>
          </p:cNvPr>
          <p:cNvSpPr>
            <a:spLocks noGrp="1"/>
          </p:cNvSpPr>
          <p:nvPr>
            <p:ph type="sldNum" sz="quarter" idx="5"/>
          </p:nvPr>
        </p:nvSpPr>
        <p:spPr/>
        <p:txBody>
          <a:bodyPr/>
          <a:lstStyle/>
          <a:p>
            <a:fld id="{C9A7D8BF-D5C1-4568-B6F3-696FC7E9A510}" type="slidenum">
              <a:rPr lang="en-MY" smtClean="0"/>
              <a:t>9</a:t>
            </a:fld>
            <a:endParaRPr lang="en-MY"/>
          </a:p>
        </p:txBody>
      </p:sp>
    </p:spTree>
    <p:extLst>
      <p:ext uri="{BB962C8B-B14F-4D97-AF65-F5344CB8AC3E}">
        <p14:creationId xmlns:p14="http://schemas.microsoft.com/office/powerpoint/2010/main" val="10052008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9FD653-A53E-0E01-D78B-F565AEFCBF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523D17-49AD-E481-1598-18770215D0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196FA3-B0C9-F7F6-F2E5-174C7A4C59A7}"/>
              </a:ext>
            </a:extLst>
          </p:cNvPr>
          <p:cNvSpPr>
            <a:spLocks noGrp="1"/>
          </p:cNvSpPr>
          <p:nvPr>
            <p:ph type="body" idx="1"/>
          </p:nvPr>
        </p:nvSpPr>
        <p:spPr/>
        <p:txBody>
          <a:bodyPr/>
          <a:lstStyle/>
          <a:p>
            <a:pPr algn="l">
              <a:spcAft>
                <a:spcPts val="300"/>
              </a:spcAft>
              <a:buNone/>
            </a:pPr>
            <a:r>
              <a:rPr lang="en-US" b="1" i="0" dirty="0">
                <a:solidFill>
                  <a:srgbClr val="404040"/>
                </a:solidFill>
                <a:effectLst/>
                <a:latin typeface="Inter"/>
              </a:rPr>
              <a:t>Collect Data</a:t>
            </a:r>
            <a:endParaRPr lang="en-US" b="0" i="0" dirty="0">
              <a:solidFill>
                <a:srgbClr val="404040"/>
              </a:solidFill>
              <a:effectLst/>
              <a:latin typeface="Inter"/>
            </a:endParaRPr>
          </a:p>
          <a:p>
            <a:pPr algn="l">
              <a:spcBef>
                <a:spcPts val="300"/>
              </a:spcBef>
              <a:spcAft>
                <a:spcPts val="300"/>
              </a:spcAft>
              <a:buNone/>
            </a:pPr>
            <a:r>
              <a:rPr lang="en-US" b="0" i="0" dirty="0">
                <a:solidFill>
                  <a:srgbClr val="404040"/>
                </a:solidFill>
                <a:effectLst/>
                <a:latin typeface="Inter"/>
              </a:rPr>
              <a:t>Data collection is the cornerstone of an effective TNA. It involves gathering information from various sources to identify performance gaps and training needs. Common data collection methods include:</a:t>
            </a:r>
          </a:p>
          <a:p>
            <a:pPr algn="l">
              <a:spcBef>
                <a:spcPts val="300"/>
              </a:spcBef>
              <a:buFont typeface="Arial" panose="020B0604020202020204" pitchFamily="34" charset="0"/>
              <a:buChar char="•"/>
            </a:pPr>
            <a:r>
              <a:rPr lang="en-US" b="1" i="0" dirty="0">
                <a:solidFill>
                  <a:srgbClr val="404040"/>
                </a:solidFill>
                <a:effectLst/>
                <a:latin typeface="Inter"/>
              </a:rPr>
              <a:t>Surveys and Questionnaires</a:t>
            </a:r>
            <a:r>
              <a:rPr lang="en-US" b="0" i="0" dirty="0">
                <a:solidFill>
                  <a:srgbClr val="404040"/>
                </a:solidFill>
                <a:effectLst/>
                <a:latin typeface="Inter"/>
              </a:rPr>
              <a:t>: These tools are useful for collecting quantitative data from a large number of employees. They can be designed to assess current skill levels, identify training preferences, and gather feedback on existing training programs.</a:t>
            </a:r>
          </a:p>
          <a:p>
            <a:pPr algn="l">
              <a:spcBef>
                <a:spcPts val="300"/>
              </a:spcBef>
              <a:buFont typeface="Arial" panose="020B0604020202020204" pitchFamily="34" charset="0"/>
              <a:buChar char="•"/>
            </a:pPr>
            <a:r>
              <a:rPr lang="en-US" b="1" i="0" dirty="0">
                <a:solidFill>
                  <a:srgbClr val="404040"/>
                </a:solidFill>
                <a:effectLst/>
                <a:latin typeface="Inter"/>
              </a:rPr>
              <a:t>Interviews</a:t>
            </a:r>
            <a:r>
              <a:rPr lang="en-US" b="0" i="0" dirty="0">
                <a:solidFill>
                  <a:srgbClr val="404040"/>
                </a:solidFill>
                <a:effectLst/>
                <a:latin typeface="Inter"/>
              </a:rPr>
              <a:t>: One-on-one interviews with employees and managers provide qualitative insights into specific training needs and challenges. Interviews are particularly useful for understanding complex issues and exploring potential solutions.</a:t>
            </a:r>
          </a:p>
          <a:p>
            <a:pPr algn="l">
              <a:spcBef>
                <a:spcPts val="300"/>
              </a:spcBef>
              <a:buFont typeface="Arial" panose="020B0604020202020204" pitchFamily="34" charset="0"/>
              <a:buChar char="•"/>
            </a:pPr>
            <a:r>
              <a:rPr lang="en-US" b="1" i="0" dirty="0">
                <a:solidFill>
                  <a:srgbClr val="404040"/>
                </a:solidFill>
                <a:effectLst/>
                <a:latin typeface="Inter"/>
              </a:rPr>
              <a:t>Focus Groups</a:t>
            </a:r>
            <a:r>
              <a:rPr lang="en-US" b="0" i="0" dirty="0">
                <a:solidFill>
                  <a:srgbClr val="404040"/>
                </a:solidFill>
                <a:effectLst/>
                <a:latin typeface="Inter"/>
              </a:rPr>
              <a:t>: Focus groups bring together a small group of employees to discuss their training needs in a collaborative setting. This method encourages open dialogue and can reveal common themes and concerns.</a:t>
            </a:r>
          </a:p>
          <a:p>
            <a:pPr algn="l">
              <a:spcBef>
                <a:spcPts val="300"/>
              </a:spcBef>
              <a:buFont typeface="Arial" panose="020B0604020202020204" pitchFamily="34" charset="0"/>
              <a:buChar char="•"/>
            </a:pPr>
            <a:r>
              <a:rPr lang="en-US" b="1" i="0" dirty="0">
                <a:solidFill>
                  <a:srgbClr val="404040"/>
                </a:solidFill>
                <a:effectLst/>
                <a:latin typeface="Inter"/>
              </a:rPr>
              <a:t>Observations</a:t>
            </a:r>
            <a:r>
              <a:rPr lang="en-US" b="0" i="0" dirty="0">
                <a:solidFill>
                  <a:srgbClr val="404040"/>
                </a:solidFill>
                <a:effectLst/>
                <a:latin typeface="Inter"/>
              </a:rPr>
              <a:t>: Observing employees in their work environment can provide firsthand insights into their performance and identify areas where training may be required.</a:t>
            </a:r>
          </a:p>
          <a:p>
            <a:pPr algn="l">
              <a:spcBef>
                <a:spcPts val="300"/>
              </a:spcBef>
              <a:buFont typeface="Arial" panose="020B0604020202020204" pitchFamily="34" charset="0"/>
              <a:buChar char="•"/>
            </a:pPr>
            <a:r>
              <a:rPr lang="en-US" b="1" i="0" dirty="0">
                <a:solidFill>
                  <a:srgbClr val="404040"/>
                </a:solidFill>
                <a:effectLst/>
                <a:latin typeface="Inter"/>
              </a:rPr>
              <a:t>Performance Data Analysis</a:t>
            </a:r>
            <a:r>
              <a:rPr lang="en-US" b="0" i="0" dirty="0">
                <a:solidFill>
                  <a:srgbClr val="404040"/>
                </a:solidFill>
                <a:effectLst/>
                <a:latin typeface="Inter"/>
              </a:rPr>
              <a:t>: Reviewing performance metrics, such as productivity reports, error rates, and customer feedback, can help identify patterns and trends that indicate training needs</a:t>
            </a:r>
          </a:p>
        </p:txBody>
      </p:sp>
      <p:sp>
        <p:nvSpPr>
          <p:cNvPr id="4" name="Slide Number Placeholder 3">
            <a:extLst>
              <a:ext uri="{FF2B5EF4-FFF2-40B4-BE49-F238E27FC236}">
                <a16:creationId xmlns:a16="http://schemas.microsoft.com/office/drawing/2014/main" id="{8F4BFE67-8CB6-FF69-0A58-FA0BB98F4A12}"/>
              </a:ext>
            </a:extLst>
          </p:cNvPr>
          <p:cNvSpPr>
            <a:spLocks noGrp="1"/>
          </p:cNvSpPr>
          <p:nvPr>
            <p:ph type="sldNum" sz="quarter" idx="5"/>
          </p:nvPr>
        </p:nvSpPr>
        <p:spPr/>
        <p:txBody>
          <a:bodyPr/>
          <a:lstStyle/>
          <a:p>
            <a:fld id="{C9A7D8BF-D5C1-4568-B6F3-696FC7E9A510}" type="slidenum">
              <a:rPr lang="en-MY" smtClean="0"/>
              <a:t>10</a:t>
            </a:fld>
            <a:endParaRPr lang="en-MY"/>
          </a:p>
        </p:txBody>
      </p:sp>
    </p:spTree>
    <p:extLst>
      <p:ext uri="{BB962C8B-B14F-4D97-AF65-F5344CB8AC3E}">
        <p14:creationId xmlns:p14="http://schemas.microsoft.com/office/powerpoint/2010/main" val="24495745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6D0DD7-DFA3-C07B-D608-0FE9765A91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9F1566-A7E8-061C-2A6D-36D0FBD9CD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E4E866-9BED-FCD1-9AE2-D4E17173F3E2}"/>
              </a:ext>
            </a:extLst>
          </p:cNvPr>
          <p:cNvSpPr>
            <a:spLocks noGrp="1"/>
          </p:cNvSpPr>
          <p:nvPr>
            <p:ph type="body" idx="1"/>
          </p:nvPr>
        </p:nvSpPr>
        <p:spPr/>
        <p:txBody>
          <a:bodyPr/>
          <a:lstStyle/>
          <a:p>
            <a:pPr algn="l">
              <a:spcBef>
                <a:spcPts val="300"/>
              </a:spcBef>
              <a:spcAft>
                <a:spcPts val="300"/>
              </a:spcAft>
              <a:buFont typeface="+mj-lt"/>
              <a:buAutoNum type="arabicPeriod"/>
            </a:pPr>
            <a:r>
              <a:rPr lang="en-US" b="1" i="0" dirty="0">
                <a:solidFill>
                  <a:srgbClr val="404040"/>
                </a:solidFill>
                <a:effectLst/>
                <a:latin typeface="Inter"/>
              </a:rPr>
              <a:t>Design Training Programs</a:t>
            </a:r>
            <a:endParaRPr lang="en-US" b="0" i="0" dirty="0">
              <a:solidFill>
                <a:srgbClr val="404040"/>
              </a:solidFill>
              <a:effectLst/>
              <a:latin typeface="Inter"/>
            </a:endParaRPr>
          </a:p>
          <a:p>
            <a:pPr algn="l">
              <a:spcBef>
                <a:spcPts val="300"/>
              </a:spcBef>
              <a:spcAft>
                <a:spcPts val="300"/>
              </a:spcAft>
              <a:buFont typeface="+mj-lt"/>
              <a:buNone/>
            </a:pPr>
            <a:r>
              <a:rPr lang="en-US" b="0" i="0" dirty="0">
                <a:solidFill>
                  <a:srgbClr val="404040"/>
                </a:solidFill>
                <a:effectLst/>
                <a:latin typeface="Inter"/>
              </a:rPr>
              <a:t>With the training objectives in place, the next step is to design the training programs. This involves:</a:t>
            </a:r>
          </a:p>
          <a:p>
            <a:pPr marL="742950" lvl="1" indent="-285750" algn="l">
              <a:spcBef>
                <a:spcPts val="300"/>
              </a:spcBef>
              <a:buFont typeface="+mj-lt"/>
              <a:buAutoNum type="arabicPeriod"/>
            </a:pPr>
            <a:r>
              <a:rPr lang="en-US" b="1" i="0" dirty="0">
                <a:solidFill>
                  <a:srgbClr val="404040"/>
                </a:solidFill>
                <a:effectLst/>
                <a:latin typeface="Inter"/>
              </a:rPr>
              <a:t>Selecting Training Methods</a:t>
            </a:r>
            <a:r>
              <a:rPr lang="en-US" b="0" i="0" dirty="0">
                <a:solidFill>
                  <a:srgbClr val="404040"/>
                </a:solidFill>
                <a:effectLst/>
                <a:latin typeface="Inter"/>
              </a:rPr>
              <a:t>: Choose the most appropriate training methods based on the nature of the training needs and the preferences of the target audience. Common methods include classroom training, e-learning, workshops, on-the-job training, and coaching.</a:t>
            </a:r>
          </a:p>
          <a:p>
            <a:pPr marL="742950" lvl="1" indent="-285750" algn="l">
              <a:spcBef>
                <a:spcPts val="300"/>
              </a:spcBef>
              <a:buFont typeface="+mj-lt"/>
              <a:buAutoNum type="arabicPeriod"/>
            </a:pPr>
            <a:r>
              <a:rPr lang="en-US" b="1" i="0" dirty="0">
                <a:solidFill>
                  <a:srgbClr val="404040"/>
                </a:solidFill>
                <a:effectLst/>
                <a:latin typeface="Inter"/>
              </a:rPr>
              <a:t>Developing Content</a:t>
            </a:r>
            <a:r>
              <a:rPr lang="en-US" b="0" i="0" dirty="0">
                <a:solidFill>
                  <a:srgbClr val="404040"/>
                </a:solidFill>
                <a:effectLst/>
                <a:latin typeface="Inter"/>
              </a:rPr>
              <a:t>: Create training materials that are relevant, engaging, and aligned with the training objectives. Ensure that the content is tailored to the specific needs of the audience.</a:t>
            </a:r>
          </a:p>
          <a:p>
            <a:pPr marL="742950" lvl="1" indent="-285750" algn="l">
              <a:spcBef>
                <a:spcPts val="300"/>
              </a:spcBef>
              <a:buFont typeface="+mj-lt"/>
              <a:buAutoNum type="arabicPeriod"/>
            </a:pPr>
            <a:r>
              <a:rPr lang="en-US" b="1" i="0" dirty="0">
                <a:solidFill>
                  <a:srgbClr val="404040"/>
                </a:solidFill>
                <a:effectLst/>
                <a:latin typeface="Inter"/>
              </a:rPr>
              <a:t>Identifying Trainers</a:t>
            </a:r>
            <a:r>
              <a:rPr lang="en-US" b="0" i="0" dirty="0">
                <a:solidFill>
                  <a:srgbClr val="404040"/>
                </a:solidFill>
                <a:effectLst/>
                <a:latin typeface="Inter"/>
              </a:rPr>
              <a:t>: Select trainers who have the expertise and experience to deliver the training effectively. Consider both internal and external trainers based on the complexity of the training needs.</a:t>
            </a:r>
          </a:p>
          <a:p>
            <a:pPr algn="l">
              <a:spcAft>
                <a:spcPts val="300"/>
              </a:spcAft>
              <a:buNone/>
            </a:pPr>
            <a:endParaRPr lang="en-US" b="0" i="0" dirty="0">
              <a:solidFill>
                <a:srgbClr val="404040"/>
              </a:solidFill>
              <a:effectLst/>
              <a:latin typeface="Inter"/>
            </a:endParaRPr>
          </a:p>
        </p:txBody>
      </p:sp>
      <p:sp>
        <p:nvSpPr>
          <p:cNvPr id="4" name="Slide Number Placeholder 3">
            <a:extLst>
              <a:ext uri="{FF2B5EF4-FFF2-40B4-BE49-F238E27FC236}">
                <a16:creationId xmlns:a16="http://schemas.microsoft.com/office/drawing/2014/main" id="{D4C29D6C-0A9B-8A5E-8062-462F1678DDCB}"/>
              </a:ext>
            </a:extLst>
          </p:cNvPr>
          <p:cNvSpPr>
            <a:spLocks noGrp="1"/>
          </p:cNvSpPr>
          <p:nvPr>
            <p:ph type="sldNum" sz="quarter" idx="5"/>
          </p:nvPr>
        </p:nvSpPr>
        <p:spPr/>
        <p:txBody>
          <a:bodyPr/>
          <a:lstStyle/>
          <a:p>
            <a:fld id="{C9A7D8BF-D5C1-4568-B6F3-696FC7E9A510}" type="slidenum">
              <a:rPr lang="en-MY" smtClean="0"/>
              <a:t>11</a:t>
            </a:fld>
            <a:endParaRPr lang="en-MY"/>
          </a:p>
        </p:txBody>
      </p:sp>
    </p:spTree>
    <p:extLst>
      <p:ext uri="{BB962C8B-B14F-4D97-AF65-F5344CB8AC3E}">
        <p14:creationId xmlns:p14="http://schemas.microsoft.com/office/powerpoint/2010/main" val="4174534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6142A6-815B-DC7B-0A2B-8EAD297E4E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158E61-CD1A-3086-0EF5-55BC9EA2E4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551DC7-BF92-D679-BF3F-414C1AA5F13C}"/>
              </a:ext>
            </a:extLst>
          </p:cNvPr>
          <p:cNvSpPr>
            <a:spLocks noGrp="1"/>
          </p:cNvSpPr>
          <p:nvPr>
            <p:ph type="body" idx="1"/>
          </p:nvPr>
        </p:nvSpPr>
        <p:spPr/>
        <p:txBody>
          <a:bodyPr/>
          <a:lstStyle/>
          <a:p>
            <a:pPr algn="l">
              <a:spcAft>
                <a:spcPts val="300"/>
              </a:spcAft>
              <a:buNone/>
            </a:pPr>
            <a:r>
              <a:rPr lang="en-US" b="1" i="0">
                <a:solidFill>
                  <a:srgbClr val="404040"/>
                </a:solidFill>
                <a:effectLst/>
                <a:latin typeface="Inter"/>
              </a:rPr>
              <a:t>implement </a:t>
            </a:r>
            <a:r>
              <a:rPr lang="en-US" b="1" i="0" dirty="0">
                <a:solidFill>
                  <a:srgbClr val="404040"/>
                </a:solidFill>
                <a:effectLst/>
                <a:latin typeface="Inter"/>
              </a:rPr>
              <a:t>Training Programs</a:t>
            </a:r>
            <a:endParaRPr lang="en-US" b="0" i="0" dirty="0">
              <a:solidFill>
                <a:srgbClr val="404040"/>
              </a:solidFill>
              <a:effectLst/>
              <a:latin typeface="Inter"/>
            </a:endParaRPr>
          </a:p>
          <a:p>
            <a:pPr algn="l">
              <a:spcBef>
                <a:spcPts val="300"/>
              </a:spcBef>
              <a:spcAft>
                <a:spcPts val="300"/>
              </a:spcAft>
              <a:buNone/>
            </a:pPr>
            <a:r>
              <a:rPr lang="en-US" b="0" i="0" dirty="0">
                <a:solidFill>
                  <a:srgbClr val="404040"/>
                </a:solidFill>
                <a:effectLst/>
                <a:latin typeface="Inter"/>
              </a:rPr>
              <a:t>Implementation involves delivering the training programs to the target audience. Key considerations during this phase include:</a:t>
            </a:r>
          </a:p>
          <a:p>
            <a:pPr algn="l">
              <a:spcBef>
                <a:spcPts val="300"/>
              </a:spcBef>
              <a:buFont typeface="Arial" panose="020B0604020202020204" pitchFamily="34" charset="0"/>
              <a:buChar char="•"/>
            </a:pPr>
            <a:r>
              <a:rPr lang="en-US" b="1" i="0" dirty="0">
                <a:solidFill>
                  <a:srgbClr val="404040"/>
                </a:solidFill>
                <a:effectLst/>
                <a:latin typeface="Inter"/>
              </a:rPr>
              <a:t>Scheduling</a:t>
            </a:r>
            <a:r>
              <a:rPr lang="en-US" b="0" i="0" dirty="0">
                <a:solidFill>
                  <a:srgbClr val="404040"/>
                </a:solidFill>
                <a:effectLst/>
                <a:latin typeface="Inter"/>
              </a:rPr>
              <a:t>: Ensure that training sessions are scheduled at convenient times to minimize disruption to work activities.</a:t>
            </a:r>
          </a:p>
          <a:p>
            <a:pPr algn="l">
              <a:spcBef>
                <a:spcPts val="300"/>
              </a:spcBef>
              <a:buFont typeface="Arial" panose="020B0604020202020204" pitchFamily="34" charset="0"/>
              <a:buChar char="•"/>
            </a:pPr>
            <a:r>
              <a:rPr lang="en-US" b="1" i="0" dirty="0">
                <a:solidFill>
                  <a:srgbClr val="404040"/>
                </a:solidFill>
                <a:effectLst/>
                <a:latin typeface="Inter"/>
              </a:rPr>
              <a:t>Logistics</a:t>
            </a:r>
            <a:r>
              <a:rPr lang="en-US" b="0" i="0" dirty="0">
                <a:solidFill>
                  <a:srgbClr val="404040"/>
                </a:solidFill>
                <a:effectLst/>
                <a:latin typeface="Inter"/>
              </a:rPr>
              <a:t>: Arrange for the necessary resources, such as training venues, equipment, and materials.</a:t>
            </a:r>
          </a:p>
          <a:p>
            <a:pPr algn="l">
              <a:spcBef>
                <a:spcPts val="300"/>
              </a:spcBef>
              <a:buFont typeface="Arial" panose="020B0604020202020204" pitchFamily="34" charset="0"/>
              <a:buChar char="•"/>
            </a:pPr>
            <a:r>
              <a:rPr lang="en-US" b="1" i="0" dirty="0">
                <a:solidFill>
                  <a:srgbClr val="404040"/>
                </a:solidFill>
                <a:effectLst/>
                <a:latin typeface="Inter"/>
              </a:rPr>
              <a:t>Communication</a:t>
            </a:r>
            <a:r>
              <a:rPr lang="en-US" b="0" i="0" dirty="0">
                <a:solidFill>
                  <a:srgbClr val="404040"/>
                </a:solidFill>
                <a:effectLst/>
                <a:latin typeface="Inter"/>
              </a:rPr>
              <a:t>: Communicate the purpose, objectives, and benefits of the training to participants to ensure their buy-in and engagement.</a:t>
            </a:r>
          </a:p>
        </p:txBody>
      </p:sp>
      <p:sp>
        <p:nvSpPr>
          <p:cNvPr id="4" name="Slide Number Placeholder 3">
            <a:extLst>
              <a:ext uri="{FF2B5EF4-FFF2-40B4-BE49-F238E27FC236}">
                <a16:creationId xmlns:a16="http://schemas.microsoft.com/office/drawing/2014/main" id="{CD9324B2-C495-D7B7-1BCC-08B61FD70127}"/>
              </a:ext>
            </a:extLst>
          </p:cNvPr>
          <p:cNvSpPr>
            <a:spLocks noGrp="1"/>
          </p:cNvSpPr>
          <p:nvPr>
            <p:ph type="sldNum" sz="quarter" idx="5"/>
          </p:nvPr>
        </p:nvSpPr>
        <p:spPr/>
        <p:txBody>
          <a:bodyPr/>
          <a:lstStyle/>
          <a:p>
            <a:fld id="{C9A7D8BF-D5C1-4568-B6F3-696FC7E9A510}" type="slidenum">
              <a:rPr lang="en-MY" smtClean="0"/>
              <a:t>12</a:t>
            </a:fld>
            <a:endParaRPr lang="en-MY"/>
          </a:p>
        </p:txBody>
      </p:sp>
    </p:spTree>
    <p:extLst>
      <p:ext uri="{BB962C8B-B14F-4D97-AF65-F5344CB8AC3E}">
        <p14:creationId xmlns:p14="http://schemas.microsoft.com/office/powerpoint/2010/main" val="26058347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D9914-CE95-7F91-ACE4-68A51FF0696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MY"/>
          </a:p>
        </p:txBody>
      </p:sp>
      <p:sp>
        <p:nvSpPr>
          <p:cNvPr id="3" name="Subtitle 2">
            <a:extLst>
              <a:ext uri="{FF2B5EF4-FFF2-40B4-BE49-F238E27FC236}">
                <a16:creationId xmlns:a16="http://schemas.microsoft.com/office/drawing/2014/main" id="{7AD13D99-571C-8DA6-49A8-63A0C063708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MY"/>
          </a:p>
        </p:txBody>
      </p:sp>
      <p:sp>
        <p:nvSpPr>
          <p:cNvPr id="4" name="Date Placeholder 3">
            <a:extLst>
              <a:ext uri="{FF2B5EF4-FFF2-40B4-BE49-F238E27FC236}">
                <a16:creationId xmlns:a16="http://schemas.microsoft.com/office/drawing/2014/main" id="{CB195812-660E-6F5B-4227-1DC69CF47834}"/>
              </a:ext>
            </a:extLst>
          </p:cNvPr>
          <p:cNvSpPr>
            <a:spLocks noGrp="1"/>
          </p:cNvSpPr>
          <p:nvPr>
            <p:ph type="dt" sz="half" idx="10"/>
          </p:nvPr>
        </p:nvSpPr>
        <p:spPr/>
        <p:txBody>
          <a:bodyPr/>
          <a:lstStyle/>
          <a:p>
            <a:fld id="{27005495-40D4-4E0A-BBF8-12080258EEF8}" type="datetimeFigureOut">
              <a:rPr lang="en-MY" smtClean="0"/>
              <a:t>21/3/2025</a:t>
            </a:fld>
            <a:endParaRPr lang="en-MY"/>
          </a:p>
        </p:txBody>
      </p:sp>
      <p:sp>
        <p:nvSpPr>
          <p:cNvPr id="5" name="Footer Placeholder 4">
            <a:extLst>
              <a:ext uri="{FF2B5EF4-FFF2-40B4-BE49-F238E27FC236}">
                <a16:creationId xmlns:a16="http://schemas.microsoft.com/office/drawing/2014/main" id="{36948359-B8BD-DF0E-B62B-AA638CDB4952}"/>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54B9A44C-26C1-004C-89E4-1B413BD2CB31}"/>
              </a:ext>
            </a:extLst>
          </p:cNvPr>
          <p:cNvSpPr>
            <a:spLocks noGrp="1"/>
          </p:cNvSpPr>
          <p:nvPr>
            <p:ph type="sldNum" sz="quarter" idx="12"/>
          </p:nvPr>
        </p:nvSpPr>
        <p:spPr/>
        <p:txBody>
          <a:bodyPr/>
          <a:lstStyle/>
          <a:p>
            <a:fld id="{5A27F1F4-1074-4361-B830-27A6E73C9FE8}" type="slidenum">
              <a:rPr lang="en-MY" smtClean="0"/>
              <a:t>‹#›</a:t>
            </a:fld>
            <a:endParaRPr lang="en-MY"/>
          </a:p>
        </p:txBody>
      </p:sp>
    </p:spTree>
    <p:extLst>
      <p:ext uri="{BB962C8B-B14F-4D97-AF65-F5344CB8AC3E}">
        <p14:creationId xmlns:p14="http://schemas.microsoft.com/office/powerpoint/2010/main" val="19411387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F6C643-6316-F33D-B37D-4C5EB6706125}"/>
              </a:ext>
            </a:extLst>
          </p:cNvPr>
          <p:cNvSpPr>
            <a:spLocks noGrp="1"/>
          </p:cNvSpPr>
          <p:nvPr>
            <p:ph type="title"/>
          </p:nvPr>
        </p:nvSpPr>
        <p:spPr/>
        <p:txBody>
          <a:bodyPr/>
          <a:lstStyle/>
          <a:p>
            <a:r>
              <a:rPr lang="en-US"/>
              <a:t>Click to edit Master title style</a:t>
            </a:r>
            <a:endParaRPr lang="en-MY"/>
          </a:p>
        </p:txBody>
      </p:sp>
      <p:sp>
        <p:nvSpPr>
          <p:cNvPr id="3" name="Vertical Text Placeholder 2">
            <a:extLst>
              <a:ext uri="{FF2B5EF4-FFF2-40B4-BE49-F238E27FC236}">
                <a16:creationId xmlns:a16="http://schemas.microsoft.com/office/drawing/2014/main" id="{000D9F32-1106-50F5-A24E-F69DEB3A6BC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DE7416BD-2655-2EB8-581D-999F51D59535}"/>
              </a:ext>
            </a:extLst>
          </p:cNvPr>
          <p:cNvSpPr>
            <a:spLocks noGrp="1"/>
          </p:cNvSpPr>
          <p:nvPr>
            <p:ph type="dt" sz="half" idx="10"/>
          </p:nvPr>
        </p:nvSpPr>
        <p:spPr/>
        <p:txBody>
          <a:bodyPr/>
          <a:lstStyle/>
          <a:p>
            <a:fld id="{27005495-40D4-4E0A-BBF8-12080258EEF8}" type="datetimeFigureOut">
              <a:rPr lang="en-MY" smtClean="0"/>
              <a:t>21/3/2025</a:t>
            </a:fld>
            <a:endParaRPr lang="en-MY"/>
          </a:p>
        </p:txBody>
      </p:sp>
      <p:sp>
        <p:nvSpPr>
          <p:cNvPr id="5" name="Footer Placeholder 4">
            <a:extLst>
              <a:ext uri="{FF2B5EF4-FFF2-40B4-BE49-F238E27FC236}">
                <a16:creationId xmlns:a16="http://schemas.microsoft.com/office/drawing/2014/main" id="{652BE597-7487-2A16-91F9-3DC02EBA573B}"/>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D8F9C7D1-8564-2057-A0B5-9A3D822E54A0}"/>
              </a:ext>
            </a:extLst>
          </p:cNvPr>
          <p:cNvSpPr>
            <a:spLocks noGrp="1"/>
          </p:cNvSpPr>
          <p:nvPr>
            <p:ph type="sldNum" sz="quarter" idx="12"/>
          </p:nvPr>
        </p:nvSpPr>
        <p:spPr/>
        <p:txBody>
          <a:bodyPr/>
          <a:lstStyle/>
          <a:p>
            <a:fld id="{5A27F1F4-1074-4361-B830-27A6E73C9FE8}" type="slidenum">
              <a:rPr lang="en-MY" smtClean="0"/>
              <a:t>‹#›</a:t>
            </a:fld>
            <a:endParaRPr lang="en-MY"/>
          </a:p>
        </p:txBody>
      </p:sp>
    </p:spTree>
    <p:extLst>
      <p:ext uri="{BB962C8B-B14F-4D97-AF65-F5344CB8AC3E}">
        <p14:creationId xmlns:p14="http://schemas.microsoft.com/office/powerpoint/2010/main" val="1111028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4F746E-1B90-D9EA-E545-2FBF82F0C6C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MY"/>
          </a:p>
        </p:txBody>
      </p:sp>
      <p:sp>
        <p:nvSpPr>
          <p:cNvPr id="3" name="Vertical Text Placeholder 2">
            <a:extLst>
              <a:ext uri="{FF2B5EF4-FFF2-40B4-BE49-F238E27FC236}">
                <a16:creationId xmlns:a16="http://schemas.microsoft.com/office/drawing/2014/main" id="{568D476E-446A-1765-AFCD-2955AF65DD1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8985B3D2-CB36-B164-6163-CB2A8C38D929}"/>
              </a:ext>
            </a:extLst>
          </p:cNvPr>
          <p:cNvSpPr>
            <a:spLocks noGrp="1"/>
          </p:cNvSpPr>
          <p:nvPr>
            <p:ph type="dt" sz="half" idx="10"/>
          </p:nvPr>
        </p:nvSpPr>
        <p:spPr/>
        <p:txBody>
          <a:bodyPr/>
          <a:lstStyle/>
          <a:p>
            <a:fld id="{27005495-40D4-4E0A-BBF8-12080258EEF8}" type="datetimeFigureOut">
              <a:rPr lang="en-MY" smtClean="0"/>
              <a:t>21/3/2025</a:t>
            </a:fld>
            <a:endParaRPr lang="en-MY"/>
          </a:p>
        </p:txBody>
      </p:sp>
      <p:sp>
        <p:nvSpPr>
          <p:cNvPr id="5" name="Footer Placeholder 4">
            <a:extLst>
              <a:ext uri="{FF2B5EF4-FFF2-40B4-BE49-F238E27FC236}">
                <a16:creationId xmlns:a16="http://schemas.microsoft.com/office/drawing/2014/main" id="{1EF51A8A-DE75-5397-809C-66F38A294881}"/>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DD4D8E2E-49D7-5C18-4821-2BCB4B9B9B87}"/>
              </a:ext>
            </a:extLst>
          </p:cNvPr>
          <p:cNvSpPr>
            <a:spLocks noGrp="1"/>
          </p:cNvSpPr>
          <p:nvPr>
            <p:ph type="sldNum" sz="quarter" idx="12"/>
          </p:nvPr>
        </p:nvSpPr>
        <p:spPr/>
        <p:txBody>
          <a:bodyPr/>
          <a:lstStyle/>
          <a:p>
            <a:fld id="{5A27F1F4-1074-4361-B830-27A6E73C9FE8}" type="slidenum">
              <a:rPr lang="en-MY" smtClean="0"/>
              <a:t>‹#›</a:t>
            </a:fld>
            <a:endParaRPr lang="en-MY"/>
          </a:p>
        </p:txBody>
      </p:sp>
    </p:spTree>
    <p:extLst>
      <p:ext uri="{BB962C8B-B14F-4D97-AF65-F5344CB8AC3E}">
        <p14:creationId xmlns:p14="http://schemas.microsoft.com/office/powerpoint/2010/main" val="89529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59908-0BAB-76C6-1A11-3A54C61A420A}"/>
              </a:ext>
            </a:extLst>
          </p:cNvPr>
          <p:cNvSpPr>
            <a:spLocks noGrp="1"/>
          </p:cNvSpPr>
          <p:nvPr>
            <p:ph type="title"/>
          </p:nvPr>
        </p:nvSpPr>
        <p:spPr/>
        <p:txBody>
          <a:bodyPr/>
          <a:lstStyle/>
          <a:p>
            <a:r>
              <a:rPr lang="en-US"/>
              <a:t>Click to edit Master title style</a:t>
            </a:r>
            <a:endParaRPr lang="en-MY"/>
          </a:p>
        </p:txBody>
      </p:sp>
      <p:sp>
        <p:nvSpPr>
          <p:cNvPr id="3" name="Content Placeholder 2">
            <a:extLst>
              <a:ext uri="{FF2B5EF4-FFF2-40B4-BE49-F238E27FC236}">
                <a16:creationId xmlns:a16="http://schemas.microsoft.com/office/drawing/2014/main" id="{349405F3-A505-36FC-2824-16D5ACACAB1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A601CFB9-F2BF-F3E9-7B8E-97AFA2E765C0}"/>
              </a:ext>
            </a:extLst>
          </p:cNvPr>
          <p:cNvSpPr>
            <a:spLocks noGrp="1"/>
          </p:cNvSpPr>
          <p:nvPr>
            <p:ph type="dt" sz="half" idx="10"/>
          </p:nvPr>
        </p:nvSpPr>
        <p:spPr/>
        <p:txBody>
          <a:bodyPr/>
          <a:lstStyle/>
          <a:p>
            <a:fld id="{27005495-40D4-4E0A-BBF8-12080258EEF8}" type="datetimeFigureOut">
              <a:rPr lang="en-MY" smtClean="0"/>
              <a:t>21/3/2025</a:t>
            </a:fld>
            <a:endParaRPr lang="en-MY"/>
          </a:p>
        </p:txBody>
      </p:sp>
      <p:sp>
        <p:nvSpPr>
          <p:cNvPr id="5" name="Footer Placeholder 4">
            <a:extLst>
              <a:ext uri="{FF2B5EF4-FFF2-40B4-BE49-F238E27FC236}">
                <a16:creationId xmlns:a16="http://schemas.microsoft.com/office/drawing/2014/main" id="{D1D486F7-61A1-6C56-ADB0-11BFB20E0D71}"/>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B341F43A-AEC7-14D0-85B9-7E25E4A92169}"/>
              </a:ext>
            </a:extLst>
          </p:cNvPr>
          <p:cNvSpPr>
            <a:spLocks noGrp="1"/>
          </p:cNvSpPr>
          <p:nvPr>
            <p:ph type="sldNum" sz="quarter" idx="12"/>
          </p:nvPr>
        </p:nvSpPr>
        <p:spPr/>
        <p:txBody>
          <a:bodyPr/>
          <a:lstStyle/>
          <a:p>
            <a:fld id="{5A27F1F4-1074-4361-B830-27A6E73C9FE8}" type="slidenum">
              <a:rPr lang="en-MY" smtClean="0"/>
              <a:t>‹#›</a:t>
            </a:fld>
            <a:endParaRPr lang="en-MY"/>
          </a:p>
        </p:txBody>
      </p:sp>
    </p:spTree>
    <p:extLst>
      <p:ext uri="{BB962C8B-B14F-4D97-AF65-F5344CB8AC3E}">
        <p14:creationId xmlns:p14="http://schemas.microsoft.com/office/powerpoint/2010/main" val="3312695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81F71-9793-556A-1163-02C9420AC15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MY"/>
          </a:p>
        </p:txBody>
      </p:sp>
      <p:sp>
        <p:nvSpPr>
          <p:cNvPr id="3" name="Text Placeholder 2">
            <a:extLst>
              <a:ext uri="{FF2B5EF4-FFF2-40B4-BE49-F238E27FC236}">
                <a16:creationId xmlns:a16="http://schemas.microsoft.com/office/drawing/2014/main" id="{1B3A05AF-17EF-1C4C-509D-11D091C7678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8960AE-94C8-2783-9B10-7172257947A5}"/>
              </a:ext>
            </a:extLst>
          </p:cNvPr>
          <p:cNvSpPr>
            <a:spLocks noGrp="1"/>
          </p:cNvSpPr>
          <p:nvPr>
            <p:ph type="dt" sz="half" idx="10"/>
          </p:nvPr>
        </p:nvSpPr>
        <p:spPr/>
        <p:txBody>
          <a:bodyPr/>
          <a:lstStyle/>
          <a:p>
            <a:fld id="{27005495-40D4-4E0A-BBF8-12080258EEF8}" type="datetimeFigureOut">
              <a:rPr lang="en-MY" smtClean="0"/>
              <a:t>21/3/2025</a:t>
            </a:fld>
            <a:endParaRPr lang="en-MY"/>
          </a:p>
        </p:txBody>
      </p:sp>
      <p:sp>
        <p:nvSpPr>
          <p:cNvPr id="5" name="Footer Placeholder 4">
            <a:extLst>
              <a:ext uri="{FF2B5EF4-FFF2-40B4-BE49-F238E27FC236}">
                <a16:creationId xmlns:a16="http://schemas.microsoft.com/office/drawing/2014/main" id="{BCF84606-DECE-7D66-26EE-33564608193E}"/>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E2239F57-A351-6924-F55B-FC9C40BB32F4}"/>
              </a:ext>
            </a:extLst>
          </p:cNvPr>
          <p:cNvSpPr>
            <a:spLocks noGrp="1"/>
          </p:cNvSpPr>
          <p:nvPr>
            <p:ph type="sldNum" sz="quarter" idx="12"/>
          </p:nvPr>
        </p:nvSpPr>
        <p:spPr/>
        <p:txBody>
          <a:bodyPr/>
          <a:lstStyle/>
          <a:p>
            <a:fld id="{5A27F1F4-1074-4361-B830-27A6E73C9FE8}" type="slidenum">
              <a:rPr lang="en-MY" smtClean="0"/>
              <a:t>‹#›</a:t>
            </a:fld>
            <a:endParaRPr lang="en-MY"/>
          </a:p>
        </p:txBody>
      </p:sp>
    </p:spTree>
    <p:extLst>
      <p:ext uri="{BB962C8B-B14F-4D97-AF65-F5344CB8AC3E}">
        <p14:creationId xmlns:p14="http://schemas.microsoft.com/office/powerpoint/2010/main" val="3844926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D3C7E-FABD-8451-A096-76F39779D486}"/>
              </a:ext>
            </a:extLst>
          </p:cNvPr>
          <p:cNvSpPr>
            <a:spLocks noGrp="1"/>
          </p:cNvSpPr>
          <p:nvPr>
            <p:ph type="title"/>
          </p:nvPr>
        </p:nvSpPr>
        <p:spPr/>
        <p:txBody>
          <a:bodyPr/>
          <a:lstStyle/>
          <a:p>
            <a:r>
              <a:rPr lang="en-US"/>
              <a:t>Click to edit Master title style</a:t>
            </a:r>
            <a:endParaRPr lang="en-MY"/>
          </a:p>
        </p:txBody>
      </p:sp>
      <p:sp>
        <p:nvSpPr>
          <p:cNvPr id="3" name="Content Placeholder 2">
            <a:extLst>
              <a:ext uri="{FF2B5EF4-FFF2-40B4-BE49-F238E27FC236}">
                <a16:creationId xmlns:a16="http://schemas.microsoft.com/office/drawing/2014/main" id="{B7D2F2CC-B050-72B1-23A7-2914251E4CD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Content Placeholder 3">
            <a:extLst>
              <a:ext uri="{FF2B5EF4-FFF2-40B4-BE49-F238E27FC236}">
                <a16:creationId xmlns:a16="http://schemas.microsoft.com/office/drawing/2014/main" id="{1BD2927D-25E7-0D54-3F7F-AA10103C9EA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Date Placeholder 4">
            <a:extLst>
              <a:ext uri="{FF2B5EF4-FFF2-40B4-BE49-F238E27FC236}">
                <a16:creationId xmlns:a16="http://schemas.microsoft.com/office/drawing/2014/main" id="{8380196A-F5AF-3AA7-88EF-F66E2DC0FEF1}"/>
              </a:ext>
            </a:extLst>
          </p:cNvPr>
          <p:cNvSpPr>
            <a:spLocks noGrp="1"/>
          </p:cNvSpPr>
          <p:nvPr>
            <p:ph type="dt" sz="half" idx="10"/>
          </p:nvPr>
        </p:nvSpPr>
        <p:spPr/>
        <p:txBody>
          <a:bodyPr/>
          <a:lstStyle/>
          <a:p>
            <a:fld id="{27005495-40D4-4E0A-BBF8-12080258EEF8}" type="datetimeFigureOut">
              <a:rPr lang="en-MY" smtClean="0"/>
              <a:t>21/3/2025</a:t>
            </a:fld>
            <a:endParaRPr lang="en-MY"/>
          </a:p>
        </p:txBody>
      </p:sp>
      <p:sp>
        <p:nvSpPr>
          <p:cNvPr id="6" name="Footer Placeholder 5">
            <a:extLst>
              <a:ext uri="{FF2B5EF4-FFF2-40B4-BE49-F238E27FC236}">
                <a16:creationId xmlns:a16="http://schemas.microsoft.com/office/drawing/2014/main" id="{9A23023B-1E18-8066-12F5-AD3E89854D35}"/>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08307649-9264-2D21-A547-175F2B9A622B}"/>
              </a:ext>
            </a:extLst>
          </p:cNvPr>
          <p:cNvSpPr>
            <a:spLocks noGrp="1"/>
          </p:cNvSpPr>
          <p:nvPr>
            <p:ph type="sldNum" sz="quarter" idx="12"/>
          </p:nvPr>
        </p:nvSpPr>
        <p:spPr/>
        <p:txBody>
          <a:bodyPr/>
          <a:lstStyle/>
          <a:p>
            <a:fld id="{5A27F1F4-1074-4361-B830-27A6E73C9FE8}" type="slidenum">
              <a:rPr lang="en-MY" smtClean="0"/>
              <a:t>‹#›</a:t>
            </a:fld>
            <a:endParaRPr lang="en-MY"/>
          </a:p>
        </p:txBody>
      </p:sp>
    </p:spTree>
    <p:extLst>
      <p:ext uri="{BB962C8B-B14F-4D97-AF65-F5344CB8AC3E}">
        <p14:creationId xmlns:p14="http://schemas.microsoft.com/office/powerpoint/2010/main" val="1121886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44133-D0F6-3CF8-7016-D978C8C15D9E}"/>
              </a:ext>
            </a:extLst>
          </p:cNvPr>
          <p:cNvSpPr>
            <a:spLocks noGrp="1"/>
          </p:cNvSpPr>
          <p:nvPr>
            <p:ph type="title"/>
          </p:nvPr>
        </p:nvSpPr>
        <p:spPr>
          <a:xfrm>
            <a:off x="839788" y="365125"/>
            <a:ext cx="10515600" cy="1325563"/>
          </a:xfrm>
        </p:spPr>
        <p:txBody>
          <a:bodyPr/>
          <a:lstStyle/>
          <a:p>
            <a:r>
              <a:rPr lang="en-US"/>
              <a:t>Click to edit Master title style</a:t>
            </a:r>
            <a:endParaRPr lang="en-MY"/>
          </a:p>
        </p:txBody>
      </p:sp>
      <p:sp>
        <p:nvSpPr>
          <p:cNvPr id="3" name="Text Placeholder 2">
            <a:extLst>
              <a:ext uri="{FF2B5EF4-FFF2-40B4-BE49-F238E27FC236}">
                <a16:creationId xmlns:a16="http://schemas.microsoft.com/office/drawing/2014/main" id="{240CB8F7-4297-03D6-1A34-15BD240D00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5CD14D9-979D-F983-B809-8B2000A9A47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Text Placeholder 4">
            <a:extLst>
              <a:ext uri="{FF2B5EF4-FFF2-40B4-BE49-F238E27FC236}">
                <a16:creationId xmlns:a16="http://schemas.microsoft.com/office/drawing/2014/main" id="{29C6C07C-46C4-80CA-6132-AD24B82194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5893B7F-C719-085B-A81A-84B867821E9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7" name="Date Placeholder 6">
            <a:extLst>
              <a:ext uri="{FF2B5EF4-FFF2-40B4-BE49-F238E27FC236}">
                <a16:creationId xmlns:a16="http://schemas.microsoft.com/office/drawing/2014/main" id="{809E3474-E9BD-55F5-A099-2D7717BD1F91}"/>
              </a:ext>
            </a:extLst>
          </p:cNvPr>
          <p:cNvSpPr>
            <a:spLocks noGrp="1"/>
          </p:cNvSpPr>
          <p:nvPr>
            <p:ph type="dt" sz="half" idx="10"/>
          </p:nvPr>
        </p:nvSpPr>
        <p:spPr/>
        <p:txBody>
          <a:bodyPr/>
          <a:lstStyle/>
          <a:p>
            <a:fld id="{27005495-40D4-4E0A-BBF8-12080258EEF8}" type="datetimeFigureOut">
              <a:rPr lang="en-MY" smtClean="0"/>
              <a:t>21/3/2025</a:t>
            </a:fld>
            <a:endParaRPr lang="en-MY"/>
          </a:p>
        </p:txBody>
      </p:sp>
      <p:sp>
        <p:nvSpPr>
          <p:cNvPr id="8" name="Footer Placeholder 7">
            <a:extLst>
              <a:ext uri="{FF2B5EF4-FFF2-40B4-BE49-F238E27FC236}">
                <a16:creationId xmlns:a16="http://schemas.microsoft.com/office/drawing/2014/main" id="{8A28A233-690A-E60E-18EC-4754F5DDD23D}"/>
              </a:ext>
            </a:extLst>
          </p:cNvPr>
          <p:cNvSpPr>
            <a:spLocks noGrp="1"/>
          </p:cNvSpPr>
          <p:nvPr>
            <p:ph type="ftr" sz="quarter" idx="11"/>
          </p:nvPr>
        </p:nvSpPr>
        <p:spPr/>
        <p:txBody>
          <a:bodyPr/>
          <a:lstStyle/>
          <a:p>
            <a:endParaRPr lang="en-MY"/>
          </a:p>
        </p:txBody>
      </p:sp>
      <p:sp>
        <p:nvSpPr>
          <p:cNvPr id="9" name="Slide Number Placeholder 8">
            <a:extLst>
              <a:ext uri="{FF2B5EF4-FFF2-40B4-BE49-F238E27FC236}">
                <a16:creationId xmlns:a16="http://schemas.microsoft.com/office/drawing/2014/main" id="{08C40225-6A40-85C2-DADF-0EE37718B02A}"/>
              </a:ext>
            </a:extLst>
          </p:cNvPr>
          <p:cNvSpPr>
            <a:spLocks noGrp="1"/>
          </p:cNvSpPr>
          <p:nvPr>
            <p:ph type="sldNum" sz="quarter" idx="12"/>
          </p:nvPr>
        </p:nvSpPr>
        <p:spPr/>
        <p:txBody>
          <a:bodyPr/>
          <a:lstStyle/>
          <a:p>
            <a:fld id="{5A27F1F4-1074-4361-B830-27A6E73C9FE8}" type="slidenum">
              <a:rPr lang="en-MY" smtClean="0"/>
              <a:t>‹#›</a:t>
            </a:fld>
            <a:endParaRPr lang="en-MY"/>
          </a:p>
        </p:txBody>
      </p:sp>
    </p:spTree>
    <p:extLst>
      <p:ext uri="{BB962C8B-B14F-4D97-AF65-F5344CB8AC3E}">
        <p14:creationId xmlns:p14="http://schemas.microsoft.com/office/powerpoint/2010/main" val="3951232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01D4C-F291-87BF-EAB5-485568715FE4}"/>
              </a:ext>
            </a:extLst>
          </p:cNvPr>
          <p:cNvSpPr>
            <a:spLocks noGrp="1"/>
          </p:cNvSpPr>
          <p:nvPr>
            <p:ph type="title"/>
          </p:nvPr>
        </p:nvSpPr>
        <p:spPr/>
        <p:txBody>
          <a:bodyPr/>
          <a:lstStyle/>
          <a:p>
            <a:r>
              <a:rPr lang="en-US"/>
              <a:t>Click to edit Master title style</a:t>
            </a:r>
            <a:endParaRPr lang="en-MY"/>
          </a:p>
        </p:txBody>
      </p:sp>
      <p:sp>
        <p:nvSpPr>
          <p:cNvPr id="3" name="Date Placeholder 2">
            <a:extLst>
              <a:ext uri="{FF2B5EF4-FFF2-40B4-BE49-F238E27FC236}">
                <a16:creationId xmlns:a16="http://schemas.microsoft.com/office/drawing/2014/main" id="{18695831-82D0-B885-FCC9-4851814DE58A}"/>
              </a:ext>
            </a:extLst>
          </p:cNvPr>
          <p:cNvSpPr>
            <a:spLocks noGrp="1"/>
          </p:cNvSpPr>
          <p:nvPr>
            <p:ph type="dt" sz="half" idx="10"/>
          </p:nvPr>
        </p:nvSpPr>
        <p:spPr/>
        <p:txBody>
          <a:bodyPr/>
          <a:lstStyle/>
          <a:p>
            <a:fld id="{27005495-40D4-4E0A-BBF8-12080258EEF8}" type="datetimeFigureOut">
              <a:rPr lang="en-MY" smtClean="0"/>
              <a:t>21/3/2025</a:t>
            </a:fld>
            <a:endParaRPr lang="en-MY"/>
          </a:p>
        </p:txBody>
      </p:sp>
      <p:sp>
        <p:nvSpPr>
          <p:cNvPr id="4" name="Footer Placeholder 3">
            <a:extLst>
              <a:ext uri="{FF2B5EF4-FFF2-40B4-BE49-F238E27FC236}">
                <a16:creationId xmlns:a16="http://schemas.microsoft.com/office/drawing/2014/main" id="{181506C9-9D1B-B33A-1207-88A7C3085C18}"/>
              </a:ext>
            </a:extLst>
          </p:cNvPr>
          <p:cNvSpPr>
            <a:spLocks noGrp="1"/>
          </p:cNvSpPr>
          <p:nvPr>
            <p:ph type="ftr" sz="quarter" idx="11"/>
          </p:nvPr>
        </p:nvSpPr>
        <p:spPr/>
        <p:txBody>
          <a:bodyPr/>
          <a:lstStyle/>
          <a:p>
            <a:endParaRPr lang="en-MY"/>
          </a:p>
        </p:txBody>
      </p:sp>
      <p:sp>
        <p:nvSpPr>
          <p:cNvPr id="5" name="Slide Number Placeholder 4">
            <a:extLst>
              <a:ext uri="{FF2B5EF4-FFF2-40B4-BE49-F238E27FC236}">
                <a16:creationId xmlns:a16="http://schemas.microsoft.com/office/drawing/2014/main" id="{3271CF74-F08A-9257-BFFC-5AB4A51FFA9F}"/>
              </a:ext>
            </a:extLst>
          </p:cNvPr>
          <p:cNvSpPr>
            <a:spLocks noGrp="1"/>
          </p:cNvSpPr>
          <p:nvPr>
            <p:ph type="sldNum" sz="quarter" idx="12"/>
          </p:nvPr>
        </p:nvSpPr>
        <p:spPr/>
        <p:txBody>
          <a:bodyPr/>
          <a:lstStyle/>
          <a:p>
            <a:fld id="{5A27F1F4-1074-4361-B830-27A6E73C9FE8}" type="slidenum">
              <a:rPr lang="en-MY" smtClean="0"/>
              <a:t>‹#›</a:t>
            </a:fld>
            <a:endParaRPr lang="en-MY"/>
          </a:p>
        </p:txBody>
      </p:sp>
    </p:spTree>
    <p:extLst>
      <p:ext uri="{BB962C8B-B14F-4D97-AF65-F5344CB8AC3E}">
        <p14:creationId xmlns:p14="http://schemas.microsoft.com/office/powerpoint/2010/main" val="43674519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D4E802B-57EF-7985-B95C-D7C717888877}"/>
              </a:ext>
            </a:extLst>
          </p:cNvPr>
          <p:cNvSpPr>
            <a:spLocks noGrp="1"/>
          </p:cNvSpPr>
          <p:nvPr>
            <p:ph type="dt" sz="half" idx="10"/>
          </p:nvPr>
        </p:nvSpPr>
        <p:spPr/>
        <p:txBody>
          <a:bodyPr/>
          <a:lstStyle/>
          <a:p>
            <a:fld id="{27005495-40D4-4E0A-BBF8-12080258EEF8}" type="datetimeFigureOut">
              <a:rPr lang="en-MY" smtClean="0"/>
              <a:t>21/3/2025</a:t>
            </a:fld>
            <a:endParaRPr lang="en-MY"/>
          </a:p>
        </p:txBody>
      </p:sp>
      <p:sp>
        <p:nvSpPr>
          <p:cNvPr id="3" name="Footer Placeholder 2">
            <a:extLst>
              <a:ext uri="{FF2B5EF4-FFF2-40B4-BE49-F238E27FC236}">
                <a16:creationId xmlns:a16="http://schemas.microsoft.com/office/drawing/2014/main" id="{67D5972F-15EB-94D5-E6F0-D354447FBF5A}"/>
              </a:ext>
            </a:extLst>
          </p:cNvPr>
          <p:cNvSpPr>
            <a:spLocks noGrp="1"/>
          </p:cNvSpPr>
          <p:nvPr>
            <p:ph type="ftr" sz="quarter" idx="11"/>
          </p:nvPr>
        </p:nvSpPr>
        <p:spPr/>
        <p:txBody>
          <a:bodyPr/>
          <a:lstStyle/>
          <a:p>
            <a:endParaRPr lang="en-MY"/>
          </a:p>
        </p:txBody>
      </p:sp>
      <p:sp>
        <p:nvSpPr>
          <p:cNvPr id="4" name="Slide Number Placeholder 3">
            <a:extLst>
              <a:ext uri="{FF2B5EF4-FFF2-40B4-BE49-F238E27FC236}">
                <a16:creationId xmlns:a16="http://schemas.microsoft.com/office/drawing/2014/main" id="{C67D408D-68B6-14EE-7D15-B91E37BB6D89}"/>
              </a:ext>
            </a:extLst>
          </p:cNvPr>
          <p:cNvSpPr>
            <a:spLocks noGrp="1"/>
          </p:cNvSpPr>
          <p:nvPr>
            <p:ph type="sldNum" sz="quarter" idx="12"/>
          </p:nvPr>
        </p:nvSpPr>
        <p:spPr/>
        <p:txBody>
          <a:bodyPr/>
          <a:lstStyle/>
          <a:p>
            <a:fld id="{5A27F1F4-1074-4361-B830-27A6E73C9FE8}" type="slidenum">
              <a:rPr lang="en-MY" smtClean="0"/>
              <a:t>‹#›</a:t>
            </a:fld>
            <a:endParaRPr lang="en-MY"/>
          </a:p>
        </p:txBody>
      </p:sp>
    </p:spTree>
    <p:extLst>
      <p:ext uri="{BB962C8B-B14F-4D97-AF65-F5344CB8AC3E}">
        <p14:creationId xmlns:p14="http://schemas.microsoft.com/office/powerpoint/2010/main" val="1341594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4868F-8E07-06D5-4505-0DE5DF6B8B3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Content Placeholder 2">
            <a:extLst>
              <a:ext uri="{FF2B5EF4-FFF2-40B4-BE49-F238E27FC236}">
                <a16:creationId xmlns:a16="http://schemas.microsoft.com/office/drawing/2014/main" id="{CC0AA57A-D04E-7114-9B73-07E324E01A9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Text Placeholder 3">
            <a:extLst>
              <a:ext uri="{FF2B5EF4-FFF2-40B4-BE49-F238E27FC236}">
                <a16:creationId xmlns:a16="http://schemas.microsoft.com/office/drawing/2014/main" id="{DD2C2732-5D19-F497-2C01-15EE05D928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138B42-F12D-B6BD-EF61-EA489C3F6D8E}"/>
              </a:ext>
            </a:extLst>
          </p:cNvPr>
          <p:cNvSpPr>
            <a:spLocks noGrp="1"/>
          </p:cNvSpPr>
          <p:nvPr>
            <p:ph type="dt" sz="half" idx="10"/>
          </p:nvPr>
        </p:nvSpPr>
        <p:spPr/>
        <p:txBody>
          <a:bodyPr/>
          <a:lstStyle/>
          <a:p>
            <a:fld id="{27005495-40D4-4E0A-BBF8-12080258EEF8}" type="datetimeFigureOut">
              <a:rPr lang="en-MY" smtClean="0"/>
              <a:t>21/3/2025</a:t>
            </a:fld>
            <a:endParaRPr lang="en-MY"/>
          </a:p>
        </p:txBody>
      </p:sp>
      <p:sp>
        <p:nvSpPr>
          <p:cNvPr id="6" name="Footer Placeholder 5">
            <a:extLst>
              <a:ext uri="{FF2B5EF4-FFF2-40B4-BE49-F238E27FC236}">
                <a16:creationId xmlns:a16="http://schemas.microsoft.com/office/drawing/2014/main" id="{F22A4B85-767E-AA71-93B6-88D92E41B156}"/>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770EAE7F-11B8-8DEA-5414-AF5E95872C9B}"/>
              </a:ext>
            </a:extLst>
          </p:cNvPr>
          <p:cNvSpPr>
            <a:spLocks noGrp="1"/>
          </p:cNvSpPr>
          <p:nvPr>
            <p:ph type="sldNum" sz="quarter" idx="12"/>
          </p:nvPr>
        </p:nvSpPr>
        <p:spPr/>
        <p:txBody>
          <a:bodyPr/>
          <a:lstStyle/>
          <a:p>
            <a:fld id="{5A27F1F4-1074-4361-B830-27A6E73C9FE8}" type="slidenum">
              <a:rPr lang="en-MY" smtClean="0"/>
              <a:t>‹#›</a:t>
            </a:fld>
            <a:endParaRPr lang="en-MY"/>
          </a:p>
        </p:txBody>
      </p:sp>
    </p:spTree>
    <p:extLst>
      <p:ext uri="{BB962C8B-B14F-4D97-AF65-F5344CB8AC3E}">
        <p14:creationId xmlns:p14="http://schemas.microsoft.com/office/powerpoint/2010/main" val="265343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3B993-23DF-65FB-2E2F-EC2980E100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Picture Placeholder 2">
            <a:extLst>
              <a:ext uri="{FF2B5EF4-FFF2-40B4-BE49-F238E27FC236}">
                <a16:creationId xmlns:a16="http://schemas.microsoft.com/office/drawing/2014/main" id="{51DEDA63-CE93-7518-297F-CDA52C927B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a:extLst>
              <a:ext uri="{FF2B5EF4-FFF2-40B4-BE49-F238E27FC236}">
                <a16:creationId xmlns:a16="http://schemas.microsoft.com/office/drawing/2014/main" id="{67EAFFFA-FABC-D685-118A-0242DC67B0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B5C0F8-206A-127B-C331-B3B44D6BBEEF}"/>
              </a:ext>
            </a:extLst>
          </p:cNvPr>
          <p:cNvSpPr>
            <a:spLocks noGrp="1"/>
          </p:cNvSpPr>
          <p:nvPr>
            <p:ph type="dt" sz="half" idx="10"/>
          </p:nvPr>
        </p:nvSpPr>
        <p:spPr/>
        <p:txBody>
          <a:bodyPr/>
          <a:lstStyle/>
          <a:p>
            <a:fld id="{27005495-40D4-4E0A-BBF8-12080258EEF8}" type="datetimeFigureOut">
              <a:rPr lang="en-MY" smtClean="0"/>
              <a:t>21/3/2025</a:t>
            </a:fld>
            <a:endParaRPr lang="en-MY"/>
          </a:p>
        </p:txBody>
      </p:sp>
      <p:sp>
        <p:nvSpPr>
          <p:cNvPr id="6" name="Footer Placeholder 5">
            <a:extLst>
              <a:ext uri="{FF2B5EF4-FFF2-40B4-BE49-F238E27FC236}">
                <a16:creationId xmlns:a16="http://schemas.microsoft.com/office/drawing/2014/main" id="{75C1BCFF-48C4-A3AD-F85A-A9CAACD6E1F4}"/>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7B02C7DF-0012-02C4-3E40-0265426CFC6B}"/>
              </a:ext>
            </a:extLst>
          </p:cNvPr>
          <p:cNvSpPr>
            <a:spLocks noGrp="1"/>
          </p:cNvSpPr>
          <p:nvPr>
            <p:ph type="sldNum" sz="quarter" idx="12"/>
          </p:nvPr>
        </p:nvSpPr>
        <p:spPr/>
        <p:txBody>
          <a:bodyPr/>
          <a:lstStyle/>
          <a:p>
            <a:fld id="{5A27F1F4-1074-4361-B830-27A6E73C9FE8}" type="slidenum">
              <a:rPr lang="en-MY" smtClean="0"/>
              <a:t>‹#›</a:t>
            </a:fld>
            <a:endParaRPr lang="en-MY"/>
          </a:p>
        </p:txBody>
      </p:sp>
    </p:spTree>
    <p:extLst>
      <p:ext uri="{BB962C8B-B14F-4D97-AF65-F5344CB8AC3E}">
        <p14:creationId xmlns:p14="http://schemas.microsoft.com/office/powerpoint/2010/main" val="708689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FF9F3E8-4B9A-9585-D864-3C0A33EE7EC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MY"/>
          </a:p>
        </p:txBody>
      </p:sp>
      <p:sp>
        <p:nvSpPr>
          <p:cNvPr id="3" name="Text Placeholder 2">
            <a:extLst>
              <a:ext uri="{FF2B5EF4-FFF2-40B4-BE49-F238E27FC236}">
                <a16:creationId xmlns:a16="http://schemas.microsoft.com/office/drawing/2014/main" id="{605727FA-EE75-E0C3-020B-95B380E1E5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0DC3C57C-2108-F670-46EC-DE21566BF2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005495-40D4-4E0A-BBF8-12080258EEF8}" type="datetimeFigureOut">
              <a:rPr lang="en-MY" smtClean="0"/>
              <a:t>21/3/2025</a:t>
            </a:fld>
            <a:endParaRPr lang="en-MY"/>
          </a:p>
        </p:txBody>
      </p:sp>
      <p:sp>
        <p:nvSpPr>
          <p:cNvPr id="5" name="Footer Placeholder 4">
            <a:extLst>
              <a:ext uri="{FF2B5EF4-FFF2-40B4-BE49-F238E27FC236}">
                <a16:creationId xmlns:a16="http://schemas.microsoft.com/office/drawing/2014/main" id="{51C4A8E6-7493-D010-F339-15F9F570CA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a:extLst>
              <a:ext uri="{FF2B5EF4-FFF2-40B4-BE49-F238E27FC236}">
                <a16:creationId xmlns:a16="http://schemas.microsoft.com/office/drawing/2014/main" id="{28736CEC-3B1A-D5EE-63BE-6812F82C33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27F1F4-1074-4361-B830-27A6E73C9FE8}" type="slidenum">
              <a:rPr lang="en-MY" smtClean="0"/>
              <a:t>‹#›</a:t>
            </a:fld>
            <a:endParaRPr lang="en-MY"/>
          </a:p>
        </p:txBody>
      </p:sp>
    </p:spTree>
    <p:extLst>
      <p:ext uri="{BB962C8B-B14F-4D97-AF65-F5344CB8AC3E}">
        <p14:creationId xmlns:p14="http://schemas.microsoft.com/office/powerpoint/2010/main" val="25502419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AB887-95EA-1613-700B-B3E1C491F87D}"/>
              </a:ext>
            </a:extLst>
          </p:cNvPr>
          <p:cNvSpPr>
            <a:spLocks noGrp="1"/>
          </p:cNvSpPr>
          <p:nvPr>
            <p:ph type="ctrTitle"/>
          </p:nvPr>
        </p:nvSpPr>
        <p:spPr>
          <a:xfrm>
            <a:off x="1524000" y="1122363"/>
            <a:ext cx="9144000" cy="2114597"/>
          </a:xfrm>
        </p:spPr>
        <p:txBody>
          <a:bodyPr anchor="ctr"/>
          <a:lstStyle/>
          <a:p>
            <a:pPr>
              <a:lnSpc>
                <a:spcPct val="100000"/>
              </a:lnSpc>
            </a:pPr>
            <a:r>
              <a:rPr lang="en-US" b="1" dirty="0">
                <a:solidFill>
                  <a:schemeClr val="accent6">
                    <a:lumMod val="50000"/>
                  </a:schemeClr>
                </a:solidFill>
                <a:effectLst>
                  <a:outerShdw blurRad="38100" dist="38100" dir="2700000" algn="tl">
                    <a:srgbClr val="000000">
                      <a:alpha val="43137"/>
                    </a:srgbClr>
                  </a:outerShdw>
                </a:effectLst>
                <a:latin typeface="Aptos Display" panose="020B0004020202020204" pitchFamily="34" charset="0"/>
              </a:rPr>
              <a:t>Conducting</a:t>
            </a:r>
            <a:endParaRPr lang="en-MY" b="1" dirty="0">
              <a:solidFill>
                <a:schemeClr val="accent6">
                  <a:lumMod val="50000"/>
                </a:schemeClr>
              </a:solidFill>
              <a:effectLst>
                <a:outerShdw blurRad="38100" dist="38100" dir="2700000" algn="tl">
                  <a:srgbClr val="000000">
                    <a:alpha val="43137"/>
                  </a:srgbClr>
                </a:outerShdw>
              </a:effectLst>
              <a:latin typeface="Aptos Display" panose="020B0004020202020204" pitchFamily="34" charset="0"/>
            </a:endParaRPr>
          </a:p>
        </p:txBody>
      </p:sp>
      <p:sp>
        <p:nvSpPr>
          <p:cNvPr id="3" name="Subtitle 2">
            <a:extLst>
              <a:ext uri="{FF2B5EF4-FFF2-40B4-BE49-F238E27FC236}">
                <a16:creationId xmlns:a16="http://schemas.microsoft.com/office/drawing/2014/main" id="{7A8899E0-5E94-AC6F-1244-90D3E4619CFF}"/>
              </a:ext>
            </a:extLst>
          </p:cNvPr>
          <p:cNvSpPr>
            <a:spLocks noGrp="1"/>
          </p:cNvSpPr>
          <p:nvPr>
            <p:ph type="subTitle" idx="1"/>
          </p:nvPr>
        </p:nvSpPr>
        <p:spPr>
          <a:xfrm>
            <a:off x="1524000" y="3602038"/>
            <a:ext cx="9144000" cy="1655762"/>
          </a:xfrm>
        </p:spPr>
        <p:txBody>
          <a:bodyPr>
            <a:normAutofit/>
          </a:bodyPr>
          <a:lstStyle/>
          <a:p>
            <a:r>
              <a:rPr lang="en-MY" sz="4000" b="1" dirty="0">
                <a:solidFill>
                  <a:schemeClr val="accent6">
                    <a:lumMod val="50000"/>
                  </a:schemeClr>
                </a:solidFill>
                <a:latin typeface="Aptos Display" panose="020B0004020202020204" pitchFamily="34" charset="0"/>
              </a:rPr>
              <a:t>Effective Training Needs Analysis</a:t>
            </a:r>
          </a:p>
        </p:txBody>
      </p:sp>
    </p:spTree>
    <p:extLst>
      <p:ext uri="{BB962C8B-B14F-4D97-AF65-F5344CB8AC3E}">
        <p14:creationId xmlns:p14="http://schemas.microsoft.com/office/powerpoint/2010/main" val="37546102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D306CF-BEB4-6BAB-91AA-4BAA0D164F2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63BE886-3F00-4026-7868-CD00772F95F3}"/>
              </a:ext>
            </a:extLst>
          </p:cNvPr>
          <p:cNvSpPr>
            <a:spLocks noGrp="1"/>
          </p:cNvSpPr>
          <p:nvPr>
            <p:ph type="title"/>
          </p:nvPr>
        </p:nvSpPr>
        <p:spPr>
          <a:xfrm>
            <a:off x="623888" y="255944"/>
            <a:ext cx="10515600" cy="713048"/>
          </a:xfrm>
        </p:spPr>
        <p:txBody>
          <a:bodyPr>
            <a:normAutofit fontScale="90000"/>
          </a:bodyPr>
          <a:lstStyle/>
          <a:p>
            <a:r>
              <a:rPr lang="en-US" sz="4000" b="1" u="sng" dirty="0">
                <a:solidFill>
                  <a:schemeClr val="accent6">
                    <a:lumMod val="50000"/>
                  </a:schemeClr>
                </a:solidFill>
                <a:latin typeface="Bahnschrift" panose="020B0502040204020203" pitchFamily="34" charset="0"/>
              </a:rPr>
              <a:t>Steps in Conducting an Effective Training Needs Analysis</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B301B031-96AB-66CC-DF29-6BE76B71D462}"/>
              </a:ext>
            </a:extLst>
          </p:cNvPr>
          <p:cNvSpPr txBox="1"/>
          <p:nvPr/>
        </p:nvSpPr>
        <p:spPr>
          <a:xfrm>
            <a:off x="623889" y="2340709"/>
            <a:ext cx="10944224" cy="3185487"/>
          </a:xfrm>
          <a:prstGeom prst="rect">
            <a:avLst/>
          </a:prstGeom>
          <a:noFill/>
        </p:spPr>
        <p:txBody>
          <a:bodyPr wrap="square" rtlCol="0">
            <a:spAutoFit/>
          </a:bodyPr>
          <a:lstStyle/>
          <a:p>
            <a:pPr marL="542925" indent="-542925" algn="l">
              <a:spcAft>
                <a:spcPts val="300"/>
              </a:spcAft>
              <a:buFont typeface="+mj-lt"/>
              <a:buAutoNum type="arabicPeriod" startAt="5"/>
            </a:pPr>
            <a:r>
              <a:rPr lang="en-MY" sz="2800" b="1" i="0" dirty="0">
                <a:solidFill>
                  <a:srgbClr val="404040"/>
                </a:solidFill>
                <a:effectLst/>
                <a:latin typeface="Inter"/>
              </a:rPr>
              <a:t>Develop Training Objectives</a:t>
            </a:r>
            <a:endParaRPr lang="en-MY" sz="2800" b="1" i="0" dirty="0">
              <a:solidFill>
                <a:srgbClr val="404040"/>
              </a:solidFill>
              <a:effectLst/>
              <a:latin typeface="Aptos Display" panose="020B0004020202020204" pitchFamily="34" charset="0"/>
            </a:endParaRPr>
          </a:p>
          <a:p>
            <a:pPr marL="542925" indent="-542925" algn="l">
              <a:spcAft>
                <a:spcPts val="300"/>
              </a:spcAft>
              <a:buFont typeface="+mj-lt"/>
              <a:buAutoNum type="arabicPeriod" startAt="5"/>
            </a:pPr>
            <a:endParaRPr lang="en-US" sz="2800" b="1" i="0" dirty="0">
              <a:solidFill>
                <a:srgbClr val="404040"/>
              </a:solidFill>
              <a:effectLst/>
              <a:latin typeface="Aptos Display" panose="020B0004020202020204" pitchFamily="34" charset="0"/>
            </a:endParaRPr>
          </a:p>
          <a:p>
            <a:pPr marL="500063" algn="just">
              <a:spcAft>
                <a:spcPts val="300"/>
              </a:spcAft>
            </a:pPr>
            <a:r>
              <a:rPr lang="en-US" sz="2800" i="0" dirty="0">
                <a:solidFill>
                  <a:srgbClr val="404040"/>
                </a:solidFill>
                <a:effectLst/>
                <a:latin typeface="Aptos Display" panose="020B0004020202020204" pitchFamily="34" charset="0"/>
              </a:rPr>
              <a:t>Based on the analysis, develop clear and measurable training objectives. These objectives should specify what employees are expected to achieve as a result of the training. For example, an objective could be to improve customer satisfaction scores by 10% within six months through enhanced communication skills training.</a:t>
            </a:r>
            <a:endParaRPr lang="en-US" sz="2800" dirty="0">
              <a:latin typeface="Aptos Display" panose="020B0004020202020204" pitchFamily="34" charset="0"/>
            </a:endParaRPr>
          </a:p>
        </p:txBody>
      </p:sp>
    </p:spTree>
    <p:extLst>
      <p:ext uri="{BB962C8B-B14F-4D97-AF65-F5344CB8AC3E}">
        <p14:creationId xmlns:p14="http://schemas.microsoft.com/office/powerpoint/2010/main" val="1398859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D2DC26-604C-D65F-D091-536F034D658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4D386CB-B2B9-A346-DBCB-915A5755EC12}"/>
              </a:ext>
            </a:extLst>
          </p:cNvPr>
          <p:cNvSpPr>
            <a:spLocks noGrp="1"/>
          </p:cNvSpPr>
          <p:nvPr>
            <p:ph type="title"/>
          </p:nvPr>
        </p:nvSpPr>
        <p:spPr>
          <a:xfrm>
            <a:off x="623888" y="255944"/>
            <a:ext cx="10515600" cy="713048"/>
          </a:xfrm>
        </p:spPr>
        <p:txBody>
          <a:bodyPr>
            <a:normAutofit fontScale="90000"/>
          </a:bodyPr>
          <a:lstStyle/>
          <a:p>
            <a:r>
              <a:rPr lang="en-US" sz="4000" b="1" u="sng" dirty="0">
                <a:solidFill>
                  <a:schemeClr val="accent6">
                    <a:lumMod val="50000"/>
                  </a:schemeClr>
                </a:solidFill>
                <a:latin typeface="Bahnschrift" panose="020B0502040204020203" pitchFamily="34" charset="0"/>
              </a:rPr>
              <a:t>Steps in Conducting an Effective Training Needs Analysis</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9ED0A6BE-8896-384D-596E-3390E8E0282A}"/>
              </a:ext>
            </a:extLst>
          </p:cNvPr>
          <p:cNvSpPr txBox="1"/>
          <p:nvPr/>
        </p:nvSpPr>
        <p:spPr>
          <a:xfrm>
            <a:off x="623889" y="2340709"/>
            <a:ext cx="10944224" cy="2631490"/>
          </a:xfrm>
          <a:prstGeom prst="rect">
            <a:avLst/>
          </a:prstGeom>
          <a:noFill/>
        </p:spPr>
        <p:txBody>
          <a:bodyPr wrap="square" rtlCol="0">
            <a:spAutoFit/>
          </a:bodyPr>
          <a:lstStyle/>
          <a:p>
            <a:pPr marL="542925" indent="-542925" algn="l">
              <a:spcAft>
                <a:spcPts val="300"/>
              </a:spcAft>
              <a:buFont typeface="+mj-lt"/>
              <a:buAutoNum type="alphaLcParenR" startAt="6"/>
            </a:pPr>
            <a:r>
              <a:rPr lang="en-MY" sz="2800" b="1" i="0" dirty="0">
                <a:solidFill>
                  <a:srgbClr val="404040"/>
                </a:solidFill>
                <a:effectLst/>
                <a:latin typeface="Aptos Display" panose="020B0004020202020204" pitchFamily="34" charset="0"/>
              </a:rPr>
              <a:t>Design Training Programs</a:t>
            </a:r>
          </a:p>
          <a:p>
            <a:pPr marL="542925" indent="-542925" algn="l">
              <a:spcAft>
                <a:spcPts val="300"/>
              </a:spcAft>
              <a:buFont typeface="+mj-lt"/>
              <a:buAutoNum type="alphaLcParenR" startAt="6"/>
            </a:pPr>
            <a:endParaRPr lang="en-US" sz="2800" b="1" i="0" dirty="0">
              <a:solidFill>
                <a:srgbClr val="404040"/>
              </a:solidFill>
              <a:effectLst/>
              <a:latin typeface="Aptos Display" panose="020B0004020202020204" pitchFamily="34" charset="0"/>
            </a:endParaRPr>
          </a:p>
          <a:p>
            <a:pPr marL="1071563" indent="-571500" algn="just">
              <a:spcAft>
                <a:spcPts val="1200"/>
              </a:spcAft>
              <a:buFont typeface="+mj-lt"/>
              <a:buAutoNum type="romanLcPeriod"/>
            </a:pPr>
            <a:r>
              <a:rPr lang="en-MY" sz="2800" i="0" dirty="0">
                <a:solidFill>
                  <a:srgbClr val="404040"/>
                </a:solidFill>
                <a:effectLst/>
                <a:latin typeface="Aptos Display" panose="020B0004020202020204" pitchFamily="34" charset="0"/>
              </a:rPr>
              <a:t>Selecting training methods</a:t>
            </a:r>
          </a:p>
          <a:p>
            <a:pPr marL="1071563" indent="-571500" algn="just">
              <a:spcAft>
                <a:spcPts val="1200"/>
              </a:spcAft>
              <a:buFont typeface="+mj-lt"/>
              <a:buAutoNum type="romanLcPeriod"/>
            </a:pPr>
            <a:r>
              <a:rPr lang="en-MY" sz="2800" i="0" dirty="0">
                <a:solidFill>
                  <a:srgbClr val="404040"/>
                </a:solidFill>
                <a:effectLst/>
                <a:latin typeface="Aptos Display" panose="020B0004020202020204" pitchFamily="34" charset="0"/>
              </a:rPr>
              <a:t>Developing content</a:t>
            </a:r>
            <a:endParaRPr lang="en-MY" sz="2800" dirty="0">
              <a:solidFill>
                <a:srgbClr val="404040"/>
              </a:solidFill>
              <a:latin typeface="Aptos Display" panose="020B0004020202020204" pitchFamily="34" charset="0"/>
            </a:endParaRPr>
          </a:p>
          <a:p>
            <a:pPr marL="1071563" indent="-571500" algn="just">
              <a:spcAft>
                <a:spcPts val="1200"/>
              </a:spcAft>
              <a:buFont typeface="+mj-lt"/>
              <a:buAutoNum type="romanLcPeriod"/>
            </a:pPr>
            <a:r>
              <a:rPr lang="en-MY" sz="2800" i="0" dirty="0">
                <a:solidFill>
                  <a:srgbClr val="404040"/>
                </a:solidFill>
                <a:effectLst/>
                <a:latin typeface="Aptos Display" panose="020B0004020202020204" pitchFamily="34" charset="0"/>
              </a:rPr>
              <a:t>Identifying trainers</a:t>
            </a:r>
            <a:endParaRPr lang="en-US" sz="2800" dirty="0">
              <a:latin typeface="Aptos Display" panose="020B0004020202020204" pitchFamily="34" charset="0"/>
            </a:endParaRPr>
          </a:p>
        </p:txBody>
      </p:sp>
    </p:spTree>
    <p:extLst>
      <p:ext uri="{BB962C8B-B14F-4D97-AF65-F5344CB8AC3E}">
        <p14:creationId xmlns:p14="http://schemas.microsoft.com/office/powerpoint/2010/main" val="19991929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E07768-D749-226D-5806-24464192736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3D02DCB-8236-DA4D-CEE8-DA5789CF9BA3}"/>
              </a:ext>
            </a:extLst>
          </p:cNvPr>
          <p:cNvSpPr>
            <a:spLocks noGrp="1"/>
          </p:cNvSpPr>
          <p:nvPr>
            <p:ph type="title"/>
          </p:nvPr>
        </p:nvSpPr>
        <p:spPr>
          <a:xfrm>
            <a:off x="623888" y="255944"/>
            <a:ext cx="10515600" cy="713048"/>
          </a:xfrm>
        </p:spPr>
        <p:txBody>
          <a:bodyPr>
            <a:normAutofit fontScale="90000"/>
          </a:bodyPr>
          <a:lstStyle/>
          <a:p>
            <a:r>
              <a:rPr lang="en-US" sz="4000" b="1" u="sng" dirty="0">
                <a:solidFill>
                  <a:schemeClr val="accent6">
                    <a:lumMod val="50000"/>
                  </a:schemeClr>
                </a:solidFill>
                <a:latin typeface="Bahnschrift" panose="020B0502040204020203" pitchFamily="34" charset="0"/>
              </a:rPr>
              <a:t>Steps in Conducting an Effective Training Needs Analysis</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2480980D-AC4B-0E22-C0C1-9D47193D0F4B}"/>
              </a:ext>
            </a:extLst>
          </p:cNvPr>
          <p:cNvSpPr txBox="1"/>
          <p:nvPr/>
        </p:nvSpPr>
        <p:spPr>
          <a:xfrm>
            <a:off x="623889" y="2340709"/>
            <a:ext cx="10944224" cy="2631490"/>
          </a:xfrm>
          <a:prstGeom prst="rect">
            <a:avLst/>
          </a:prstGeom>
          <a:noFill/>
        </p:spPr>
        <p:txBody>
          <a:bodyPr wrap="square" rtlCol="0">
            <a:spAutoFit/>
          </a:bodyPr>
          <a:lstStyle/>
          <a:p>
            <a:pPr marL="542925" indent="-542925" algn="l">
              <a:spcAft>
                <a:spcPts val="300"/>
              </a:spcAft>
              <a:buFont typeface="+mj-lt"/>
              <a:buAutoNum type="alphaLcParenR" startAt="6"/>
            </a:pPr>
            <a:r>
              <a:rPr lang="en-MY" sz="2800" b="1" i="0" dirty="0">
                <a:solidFill>
                  <a:srgbClr val="404040"/>
                </a:solidFill>
                <a:effectLst/>
                <a:latin typeface="Aptos Display" panose="020B0004020202020204" pitchFamily="34" charset="0"/>
              </a:rPr>
              <a:t>Design Training Programs</a:t>
            </a:r>
          </a:p>
          <a:p>
            <a:pPr marL="542925" indent="-542925" algn="l">
              <a:spcAft>
                <a:spcPts val="300"/>
              </a:spcAft>
              <a:buFont typeface="+mj-lt"/>
              <a:buAutoNum type="alphaLcParenR" startAt="6"/>
            </a:pPr>
            <a:endParaRPr lang="en-US" sz="2800" b="1" i="0" dirty="0">
              <a:solidFill>
                <a:srgbClr val="404040"/>
              </a:solidFill>
              <a:effectLst/>
              <a:latin typeface="Aptos Display" panose="020B0004020202020204" pitchFamily="34" charset="0"/>
            </a:endParaRPr>
          </a:p>
          <a:p>
            <a:pPr marL="1071563" indent="-571500" algn="just">
              <a:spcAft>
                <a:spcPts val="1200"/>
              </a:spcAft>
              <a:buFont typeface="+mj-lt"/>
              <a:buAutoNum type="romanLcPeriod"/>
            </a:pPr>
            <a:r>
              <a:rPr lang="en-MY" sz="2800" i="0" dirty="0">
                <a:solidFill>
                  <a:srgbClr val="404040"/>
                </a:solidFill>
                <a:effectLst/>
                <a:latin typeface="Aptos Display" panose="020B0004020202020204" pitchFamily="34" charset="0"/>
              </a:rPr>
              <a:t>Selecting training methods</a:t>
            </a:r>
          </a:p>
          <a:p>
            <a:pPr marL="1071563" indent="-571500" algn="just">
              <a:spcAft>
                <a:spcPts val="1200"/>
              </a:spcAft>
              <a:buFont typeface="+mj-lt"/>
              <a:buAutoNum type="romanLcPeriod"/>
            </a:pPr>
            <a:r>
              <a:rPr lang="en-MY" sz="2800" i="0" dirty="0">
                <a:solidFill>
                  <a:srgbClr val="404040"/>
                </a:solidFill>
                <a:effectLst/>
                <a:latin typeface="Aptos Display" panose="020B0004020202020204" pitchFamily="34" charset="0"/>
              </a:rPr>
              <a:t>Developing content</a:t>
            </a:r>
            <a:endParaRPr lang="en-MY" sz="2800" dirty="0">
              <a:solidFill>
                <a:srgbClr val="404040"/>
              </a:solidFill>
              <a:latin typeface="Aptos Display" panose="020B0004020202020204" pitchFamily="34" charset="0"/>
            </a:endParaRPr>
          </a:p>
          <a:p>
            <a:pPr marL="1071563" indent="-571500" algn="just">
              <a:spcAft>
                <a:spcPts val="1200"/>
              </a:spcAft>
              <a:buFont typeface="+mj-lt"/>
              <a:buAutoNum type="romanLcPeriod"/>
            </a:pPr>
            <a:r>
              <a:rPr lang="en-MY" sz="2800" i="0" dirty="0">
                <a:solidFill>
                  <a:srgbClr val="404040"/>
                </a:solidFill>
                <a:effectLst/>
                <a:latin typeface="Aptos Display" panose="020B0004020202020204" pitchFamily="34" charset="0"/>
              </a:rPr>
              <a:t>Identifying trainers</a:t>
            </a:r>
            <a:endParaRPr lang="en-US" sz="2800" dirty="0">
              <a:latin typeface="Aptos Display" panose="020B0004020202020204" pitchFamily="34" charset="0"/>
            </a:endParaRPr>
          </a:p>
        </p:txBody>
      </p:sp>
    </p:spTree>
    <p:extLst>
      <p:ext uri="{BB962C8B-B14F-4D97-AF65-F5344CB8AC3E}">
        <p14:creationId xmlns:p14="http://schemas.microsoft.com/office/powerpoint/2010/main" val="24504417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7DA8C-8C5B-790E-270C-B476E651DD52}"/>
              </a:ext>
            </a:extLst>
          </p:cNvPr>
          <p:cNvSpPr>
            <a:spLocks noGrp="1"/>
          </p:cNvSpPr>
          <p:nvPr>
            <p:ph type="title"/>
          </p:nvPr>
        </p:nvSpPr>
        <p:spPr/>
        <p:txBody>
          <a:bodyPr/>
          <a:lstStyle/>
          <a:p>
            <a:endParaRPr lang="en-MY"/>
          </a:p>
        </p:txBody>
      </p:sp>
    </p:spTree>
    <p:extLst>
      <p:ext uri="{BB962C8B-B14F-4D97-AF65-F5344CB8AC3E}">
        <p14:creationId xmlns:p14="http://schemas.microsoft.com/office/powerpoint/2010/main" val="2369498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616C05D-0F96-8C8E-832E-1E8FDEE2FFE8}"/>
              </a:ext>
            </a:extLst>
          </p:cNvPr>
          <p:cNvSpPr>
            <a:spLocks noGrp="1"/>
          </p:cNvSpPr>
          <p:nvPr>
            <p:ph type="title"/>
          </p:nvPr>
        </p:nvSpPr>
        <p:spPr>
          <a:xfrm>
            <a:off x="623888" y="255944"/>
            <a:ext cx="10515600" cy="713048"/>
          </a:xfrm>
        </p:spPr>
        <p:txBody>
          <a:bodyPr>
            <a:normAutofit/>
          </a:bodyPr>
          <a:lstStyle/>
          <a:p>
            <a:r>
              <a:rPr lang="en-US" sz="4000" b="1" u="sng" dirty="0">
                <a:solidFill>
                  <a:schemeClr val="accent6">
                    <a:lumMod val="50000"/>
                  </a:schemeClr>
                </a:solidFill>
                <a:latin typeface="Bahnschrift" panose="020B0502040204020203" pitchFamily="34" charset="0"/>
              </a:rPr>
              <a:t>Introduction</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3ACE0455-AEE6-AFDD-8CEA-C1A957C06CA3}"/>
              </a:ext>
            </a:extLst>
          </p:cNvPr>
          <p:cNvSpPr txBox="1"/>
          <p:nvPr/>
        </p:nvSpPr>
        <p:spPr>
          <a:xfrm>
            <a:off x="623889" y="2013228"/>
            <a:ext cx="10944224" cy="2831544"/>
          </a:xfrm>
          <a:prstGeom prst="rect">
            <a:avLst/>
          </a:prstGeom>
          <a:noFill/>
        </p:spPr>
        <p:txBody>
          <a:bodyPr wrap="square" rtlCol="0">
            <a:spAutoFit/>
          </a:bodyPr>
          <a:lstStyle/>
          <a:p>
            <a:pPr algn="just">
              <a:spcAft>
                <a:spcPts val="1200"/>
              </a:spcAft>
            </a:pPr>
            <a:r>
              <a:rPr lang="en-US" sz="2800" dirty="0">
                <a:latin typeface="Aptos Display" panose="020B0004020202020204" pitchFamily="34" charset="0"/>
              </a:rPr>
              <a:t>Training Needs Analysis (TNA) is a systematic process used to identify and address gaps in employee knowledge, skills, and abilities that may hinder organizational performance. </a:t>
            </a:r>
          </a:p>
          <a:p>
            <a:pPr algn="just">
              <a:spcAft>
                <a:spcPts val="1200"/>
              </a:spcAft>
            </a:pPr>
            <a:r>
              <a:rPr lang="en-US" sz="2800" dirty="0">
                <a:latin typeface="Aptos Display" panose="020B0004020202020204" pitchFamily="34" charset="0"/>
              </a:rPr>
              <a:t>It is a critical component of human resource development and organizational success, as it ensures that training programs are aligned with both individual and organizational goals. </a:t>
            </a:r>
          </a:p>
        </p:txBody>
      </p:sp>
    </p:spTree>
    <p:extLst>
      <p:ext uri="{BB962C8B-B14F-4D97-AF65-F5344CB8AC3E}">
        <p14:creationId xmlns:p14="http://schemas.microsoft.com/office/powerpoint/2010/main" val="1634945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2DBBA0-F0C0-AE7D-4789-F4604C31E6C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976FDC9-1166-D000-F460-08421FE71B86}"/>
              </a:ext>
            </a:extLst>
          </p:cNvPr>
          <p:cNvSpPr>
            <a:spLocks noGrp="1"/>
          </p:cNvSpPr>
          <p:nvPr>
            <p:ph type="title"/>
          </p:nvPr>
        </p:nvSpPr>
        <p:spPr>
          <a:xfrm>
            <a:off x="623888" y="255944"/>
            <a:ext cx="10515600" cy="713048"/>
          </a:xfrm>
        </p:spPr>
        <p:txBody>
          <a:bodyPr>
            <a:normAutofit/>
          </a:bodyPr>
          <a:lstStyle/>
          <a:p>
            <a:r>
              <a:rPr lang="en-US" sz="4000" b="1" u="sng" dirty="0">
                <a:solidFill>
                  <a:schemeClr val="accent6">
                    <a:lumMod val="50000"/>
                  </a:schemeClr>
                </a:solidFill>
                <a:latin typeface="Bahnschrift" panose="020B0502040204020203" pitchFamily="34" charset="0"/>
              </a:rPr>
              <a:t>Introduction</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2C21D160-57AC-B917-59E9-5C7A802DAA5E}"/>
              </a:ext>
            </a:extLst>
          </p:cNvPr>
          <p:cNvSpPr txBox="1"/>
          <p:nvPr/>
        </p:nvSpPr>
        <p:spPr>
          <a:xfrm>
            <a:off x="623889" y="2476600"/>
            <a:ext cx="10944224" cy="2277547"/>
          </a:xfrm>
          <a:prstGeom prst="rect">
            <a:avLst/>
          </a:prstGeom>
          <a:noFill/>
        </p:spPr>
        <p:txBody>
          <a:bodyPr wrap="square" rtlCol="0">
            <a:spAutoFit/>
          </a:bodyPr>
          <a:lstStyle/>
          <a:p>
            <a:pPr algn="just">
              <a:spcAft>
                <a:spcPts val="1200"/>
              </a:spcAft>
            </a:pPr>
            <a:r>
              <a:rPr lang="en-US" sz="2800" dirty="0">
                <a:latin typeface="Aptos Display" panose="020B0004020202020204" pitchFamily="34" charset="0"/>
              </a:rPr>
              <a:t>Effective TNA enables:</a:t>
            </a:r>
          </a:p>
          <a:p>
            <a:pPr marL="514350" indent="-514350" algn="just">
              <a:spcAft>
                <a:spcPts val="1200"/>
              </a:spcAft>
              <a:buFont typeface="+mj-lt"/>
              <a:buAutoNum type="arabicPeriod"/>
            </a:pPr>
            <a:r>
              <a:rPr lang="en-US" sz="2800" dirty="0">
                <a:latin typeface="Aptos Display" panose="020B0004020202020204" pitchFamily="34" charset="0"/>
              </a:rPr>
              <a:t>Allocate resources efficiently</a:t>
            </a:r>
          </a:p>
          <a:p>
            <a:pPr marL="514350" indent="-514350" algn="just">
              <a:spcAft>
                <a:spcPts val="1200"/>
              </a:spcAft>
              <a:buFont typeface="+mj-lt"/>
              <a:buAutoNum type="arabicPeriod"/>
            </a:pPr>
            <a:r>
              <a:rPr lang="en-US" sz="2800" dirty="0">
                <a:latin typeface="Aptos Display" panose="020B0004020202020204" pitchFamily="34" charset="0"/>
              </a:rPr>
              <a:t>Improve employee performance</a:t>
            </a:r>
          </a:p>
          <a:p>
            <a:pPr marL="514350" indent="-514350" algn="just">
              <a:spcAft>
                <a:spcPts val="1200"/>
              </a:spcAft>
              <a:buFont typeface="+mj-lt"/>
              <a:buAutoNum type="arabicPeriod"/>
            </a:pPr>
            <a:r>
              <a:rPr lang="en-US" sz="2800" dirty="0">
                <a:latin typeface="Aptos Display" panose="020B0004020202020204" pitchFamily="34" charset="0"/>
              </a:rPr>
              <a:t>Achieve strategic objectives</a:t>
            </a:r>
            <a:endParaRPr lang="en-MY" sz="2800" dirty="0">
              <a:latin typeface="Aptos Display" panose="020B0004020202020204" pitchFamily="34" charset="0"/>
            </a:endParaRPr>
          </a:p>
        </p:txBody>
      </p:sp>
    </p:spTree>
    <p:extLst>
      <p:ext uri="{BB962C8B-B14F-4D97-AF65-F5344CB8AC3E}">
        <p14:creationId xmlns:p14="http://schemas.microsoft.com/office/powerpoint/2010/main" val="4271100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A5CB9-18CD-E00E-FF33-63796CD6264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DEBD414-A112-1240-BE4E-4A6532EEE3A4}"/>
              </a:ext>
            </a:extLst>
          </p:cNvPr>
          <p:cNvSpPr>
            <a:spLocks noGrp="1"/>
          </p:cNvSpPr>
          <p:nvPr>
            <p:ph type="title"/>
          </p:nvPr>
        </p:nvSpPr>
        <p:spPr>
          <a:xfrm>
            <a:off x="623888" y="255944"/>
            <a:ext cx="10515600" cy="713048"/>
          </a:xfrm>
        </p:spPr>
        <p:txBody>
          <a:bodyPr>
            <a:normAutofit/>
          </a:bodyPr>
          <a:lstStyle/>
          <a:p>
            <a:r>
              <a:rPr lang="en-US" sz="4000" b="1" u="sng" dirty="0">
                <a:solidFill>
                  <a:schemeClr val="accent6">
                    <a:lumMod val="50000"/>
                  </a:schemeClr>
                </a:solidFill>
                <a:latin typeface="Bahnschrift" panose="020B0502040204020203" pitchFamily="34" charset="0"/>
              </a:rPr>
              <a:t>Understanding Training Needs Analysis</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08F2F265-30E6-3F37-C741-A80F50559548}"/>
              </a:ext>
            </a:extLst>
          </p:cNvPr>
          <p:cNvSpPr txBox="1"/>
          <p:nvPr/>
        </p:nvSpPr>
        <p:spPr>
          <a:xfrm>
            <a:off x="623889" y="2079599"/>
            <a:ext cx="10944224" cy="2985433"/>
          </a:xfrm>
          <a:prstGeom prst="rect">
            <a:avLst/>
          </a:prstGeom>
          <a:noFill/>
        </p:spPr>
        <p:txBody>
          <a:bodyPr wrap="square" rtlCol="0">
            <a:spAutoFit/>
          </a:bodyPr>
          <a:lstStyle/>
          <a:p>
            <a:pPr algn="just">
              <a:spcAft>
                <a:spcPts val="1200"/>
              </a:spcAft>
            </a:pPr>
            <a:r>
              <a:rPr lang="en-US" sz="2800" b="0" i="0" dirty="0">
                <a:solidFill>
                  <a:srgbClr val="404040"/>
                </a:solidFill>
                <a:effectLst/>
                <a:latin typeface="Aptos Display" panose="020B0004020202020204" pitchFamily="34" charset="0"/>
              </a:rPr>
              <a:t>A diagnostic tool that helps organizations determine the specific training requirements of their workforce. </a:t>
            </a:r>
          </a:p>
          <a:p>
            <a:pPr algn="just">
              <a:spcAft>
                <a:spcPts val="1200"/>
              </a:spcAft>
            </a:pPr>
            <a:r>
              <a:rPr lang="en-US" sz="2800" b="0" i="0" dirty="0">
                <a:solidFill>
                  <a:srgbClr val="404040"/>
                </a:solidFill>
                <a:effectLst/>
                <a:latin typeface="Aptos Display" panose="020B0004020202020204" pitchFamily="34" charset="0"/>
              </a:rPr>
              <a:t>It involves identifying the discrepancies between current and desired performance levels and designing interventions to bridge these gaps. </a:t>
            </a:r>
          </a:p>
          <a:p>
            <a:pPr algn="just">
              <a:spcAft>
                <a:spcPts val="1200"/>
              </a:spcAft>
            </a:pPr>
            <a:r>
              <a:rPr lang="en-US" sz="2800" b="0" i="0" dirty="0">
                <a:solidFill>
                  <a:srgbClr val="404040"/>
                </a:solidFill>
                <a:effectLst/>
                <a:latin typeface="Aptos Display" panose="020B0004020202020204" pitchFamily="34" charset="0"/>
              </a:rPr>
              <a:t>An ongoing process that adapts to changing organizational needs, technological advancements, and market dynamics. </a:t>
            </a:r>
            <a:endParaRPr lang="en-MY" sz="2800" dirty="0">
              <a:latin typeface="Aptos Display" panose="020B0004020202020204" pitchFamily="34" charset="0"/>
            </a:endParaRPr>
          </a:p>
        </p:txBody>
      </p:sp>
    </p:spTree>
    <p:extLst>
      <p:ext uri="{BB962C8B-B14F-4D97-AF65-F5344CB8AC3E}">
        <p14:creationId xmlns:p14="http://schemas.microsoft.com/office/powerpoint/2010/main" val="40863834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156BAF-8B97-9CF0-FC4E-0FB98C011A9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BCD3ADE-2826-914D-5756-ACF4A01849E2}"/>
              </a:ext>
            </a:extLst>
          </p:cNvPr>
          <p:cNvSpPr>
            <a:spLocks noGrp="1"/>
          </p:cNvSpPr>
          <p:nvPr>
            <p:ph type="title"/>
          </p:nvPr>
        </p:nvSpPr>
        <p:spPr>
          <a:xfrm>
            <a:off x="623888" y="255944"/>
            <a:ext cx="10515600" cy="713048"/>
          </a:xfrm>
        </p:spPr>
        <p:txBody>
          <a:bodyPr>
            <a:normAutofit/>
          </a:bodyPr>
          <a:lstStyle/>
          <a:p>
            <a:r>
              <a:rPr lang="en-US" sz="4000" b="1" u="sng" dirty="0">
                <a:solidFill>
                  <a:schemeClr val="accent6">
                    <a:lumMod val="50000"/>
                  </a:schemeClr>
                </a:solidFill>
                <a:latin typeface="Bahnschrift" panose="020B0502040204020203" pitchFamily="34" charset="0"/>
              </a:rPr>
              <a:t>The Importance of Training Needs Analysis</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D12F56D1-B8B6-7D20-FC33-6E72C7E74E6D}"/>
              </a:ext>
            </a:extLst>
          </p:cNvPr>
          <p:cNvSpPr txBox="1"/>
          <p:nvPr/>
        </p:nvSpPr>
        <p:spPr>
          <a:xfrm>
            <a:off x="623888" y="2108001"/>
            <a:ext cx="10944224" cy="3016210"/>
          </a:xfrm>
          <a:prstGeom prst="rect">
            <a:avLst/>
          </a:prstGeom>
          <a:noFill/>
        </p:spPr>
        <p:txBody>
          <a:bodyPr wrap="square" rtlCol="0">
            <a:spAutoFit/>
          </a:bodyPr>
          <a:lstStyle/>
          <a:p>
            <a:pPr marL="628650" indent="-628650" algn="l">
              <a:spcAft>
                <a:spcPts val="1200"/>
              </a:spcAft>
              <a:buFont typeface="+mj-lt"/>
              <a:buAutoNum type="arabicPeriod"/>
            </a:pPr>
            <a:r>
              <a:rPr lang="en-US" sz="2800" i="0" dirty="0">
                <a:solidFill>
                  <a:srgbClr val="404040"/>
                </a:solidFill>
                <a:effectLst/>
                <a:latin typeface="Aptos Display" panose="020B0004020202020204" pitchFamily="34" charset="0"/>
              </a:rPr>
              <a:t>Aligning Training with Organizational Goals</a:t>
            </a:r>
          </a:p>
          <a:p>
            <a:pPr marL="628650" indent="-628650" algn="l">
              <a:spcBef>
                <a:spcPts val="300"/>
              </a:spcBef>
              <a:spcAft>
                <a:spcPts val="1200"/>
              </a:spcAft>
              <a:buFont typeface="+mj-lt"/>
              <a:buAutoNum type="arabicPeriod"/>
            </a:pPr>
            <a:r>
              <a:rPr lang="en-US" sz="2800" i="0" dirty="0">
                <a:solidFill>
                  <a:srgbClr val="404040"/>
                </a:solidFill>
                <a:effectLst/>
                <a:latin typeface="Aptos Display" panose="020B0004020202020204" pitchFamily="34" charset="0"/>
              </a:rPr>
              <a:t>Improving Employee Performance</a:t>
            </a:r>
          </a:p>
          <a:p>
            <a:pPr marL="628650" indent="-628650" algn="l">
              <a:spcBef>
                <a:spcPts val="300"/>
              </a:spcBef>
              <a:spcAft>
                <a:spcPts val="1200"/>
              </a:spcAft>
              <a:buFont typeface="+mj-lt"/>
              <a:buAutoNum type="arabicPeriod"/>
            </a:pPr>
            <a:r>
              <a:rPr lang="en-US" sz="2800" i="0" dirty="0">
                <a:solidFill>
                  <a:srgbClr val="404040"/>
                </a:solidFill>
                <a:effectLst/>
                <a:latin typeface="Aptos Display" panose="020B0004020202020204" pitchFamily="34" charset="0"/>
              </a:rPr>
              <a:t>Optimizing Resource Allocation</a:t>
            </a:r>
          </a:p>
          <a:p>
            <a:pPr marL="628650" indent="-628650" algn="l">
              <a:spcBef>
                <a:spcPts val="300"/>
              </a:spcBef>
              <a:spcAft>
                <a:spcPts val="1200"/>
              </a:spcAft>
              <a:buFont typeface="+mj-lt"/>
              <a:buAutoNum type="arabicPeriod"/>
            </a:pPr>
            <a:r>
              <a:rPr lang="en-US" sz="2800" i="0" dirty="0">
                <a:solidFill>
                  <a:srgbClr val="404040"/>
                </a:solidFill>
                <a:effectLst/>
                <a:latin typeface="Aptos Display" panose="020B0004020202020204" pitchFamily="34" charset="0"/>
              </a:rPr>
              <a:t>Enhancing Employee Engagement</a:t>
            </a:r>
          </a:p>
          <a:p>
            <a:pPr marL="628650" indent="-628650" algn="l">
              <a:spcBef>
                <a:spcPts val="300"/>
              </a:spcBef>
              <a:spcAft>
                <a:spcPts val="1200"/>
              </a:spcAft>
              <a:buFont typeface="+mj-lt"/>
              <a:buAutoNum type="arabicPeriod"/>
            </a:pPr>
            <a:r>
              <a:rPr lang="en-US" sz="2800" i="0" dirty="0">
                <a:solidFill>
                  <a:srgbClr val="404040"/>
                </a:solidFill>
                <a:effectLst/>
                <a:latin typeface="Aptos Display" panose="020B0004020202020204" pitchFamily="34" charset="0"/>
              </a:rPr>
              <a:t>Facilitating Change Management</a:t>
            </a:r>
          </a:p>
        </p:txBody>
      </p:sp>
    </p:spTree>
    <p:extLst>
      <p:ext uri="{BB962C8B-B14F-4D97-AF65-F5344CB8AC3E}">
        <p14:creationId xmlns:p14="http://schemas.microsoft.com/office/powerpoint/2010/main" val="980506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6F162-C4AD-CB70-D5A3-4EE675DE801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BF4FF8C-664B-C252-9AD3-FBAE0BE2A811}"/>
              </a:ext>
            </a:extLst>
          </p:cNvPr>
          <p:cNvSpPr>
            <a:spLocks noGrp="1"/>
          </p:cNvSpPr>
          <p:nvPr>
            <p:ph type="title"/>
          </p:nvPr>
        </p:nvSpPr>
        <p:spPr>
          <a:xfrm>
            <a:off x="623888" y="255944"/>
            <a:ext cx="10515600" cy="713048"/>
          </a:xfrm>
        </p:spPr>
        <p:txBody>
          <a:bodyPr>
            <a:normAutofit fontScale="90000"/>
          </a:bodyPr>
          <a:lstStyle/>
          <a:p>
            <a:r>
              <a:rPr lang="en-US" sz="4000" b="1" u="sng" dirty="0">
                <a:solidFill>
                  <a:schemeClr val="accent6">
                    <a:lumMod val="50000"/>
                  </a:schemeClr>
                </a:solidFill>
                <a:latin typeface="Bahnschrift" panose="020B0502040204020203" pitchFamily="34" charset="0"/>
              </a:rPr>
              <a:t>Steps in Conducting an Effective Training Needs Analysis</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F71B3681-1CDC-5EF3-1B84-37FC5CE8F273}"/>
              </a:ext>
            </a:extLst>
          </p:cNvPr>
          <p:cNvSpPr txBox="1"/>
          <p:nvPr/>
        </p:nvSpPr>
        <p:spPr>
          <a:xfrm>
            <a:off x="623888" y="1797784"/>
            <a:ext cx="10944224" cy="4085734"/>
          </a:xfrm>
          <a:prstGeom prst="rect">
            <a:avLst/>
          </a:prstGeom>
          <a:noFill/>
        </p:spPr>
        <p:txBody>
          <a:bodyPr wrap="square" rtlCol="0">
            <a:spAutoFit/>
          </a:bodyPr>
          <a:lstStyle/>
          <a:p>
            <a:pPr marL="542925" indent="-542925" algn="l">
              <a:spcAft>
                <a:spcPts val="300"/>
              </a:spcAft>
              <a:buFont typeface="+mj-lt"/>
              <a:buAutoNum type="arabicPeriod"/>
            </a:pPr>
            <a:r>
              <a:rPr lang="en-US" sz="2800" b="1" i="0" dirty="0">
                <a:solidFill>
                  <a:srgbClr val="404040"/>
                </a:solidFill>
                <a:effectLst/>
                <a:latin typeface="Inter"/>
              </a:rPr>
              <a:t>Define Objectives and Scope</a:t>
            </a:r>
            <a:endParaRPr lang="en-US" sz="2800" b="0" i="0" dirty="0">
              <a:solidFill>
                <a:srgbClr val="404040"/>
              </a:solidFill>
              <a:effectLst/>
              <a:latin typeface="Inter"/>
            </a:endParaRPr>
          </a:p>
          <a:p>
            <a:pPr algn="just">
              <a:spcBef>
                <a:spcPts val="300"/>
              </a:spcBef>
            </a:pPr>
            <a:endParaRPr lang="en-US" sz="2800" b="0" i="0" dirty="0">
              <a:solidFill>
                <a:srgbClr val="404040"/>
              </a:solidFill>
              <a:effectLst/>
              <a:latin typeface="Inter"/>
            </a:endParaRPr>
          </a:p>
          <a:p>
            <a:pPr algn="just">
              <a:spcBef>
                <a:spcPts val="300"/>
              </a:spcBef>
            </a:pPr>
            <a:r>
              <a:rPr lang="en-US" sz="2800" b="0" i="0" dirty="0">
                <a:solidFill>
                  <a:srgbClr val="404040"/>
                </a:solidFill>
                <a:effectLst/>
                <a:latin typeface="Inter"/>
              </a:rPr>
              <a:t>The first step in conducting a TNA is to clearly define its objectives and scope. This involves understanding the purpose of the analysis, the target audience, and the specific outcomes expected. For instance, the objective could be to improve customer service skills, enhance technical competencies, or prepare employees for leadership roles. Defining the scope ensures that the analysis remains focused and relevant.</a:t>
            </a:r>
          </a:p>
          <a:p>
            <a:pPr marL="514350" indent="-514350" algn="just">
              <a:spcAft>
                <a:spcPts val="1200"/>
              </a:spcAft>
              <a:buAutoNum type="arabicPeriod" startAt="2"/>
            </a:pPr>
            <a:endParaRPr lang="en-US" sz="2800" dirty="0">
              <a:latin typeface="Aptos Display" panose="020B0004020202020204" pitchFamily="34" charset="0"/>
            </a:endParaRPr>
          </a:p>
        </p:txBody>
      </p:sp>
    </p:spTree>
    <p:extLst>
      <p:ext uri="{BB962C8B-B14F-4D97-AF65-F5344CB8AC3E}">
        <p14:creationId xmlns:p14="http://schemas.microsoft.com/office/powerpoint/2010/main" val="5099239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123740-355B-5250-49EB-1BA2F28EE10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52701F9-5424-DD87-590D-1C213814FA6D}"/>
              </a:ext>
            </a:extLst>
          </p:cNvPr>
          <p:cNvSpPr>
            <a:spLocks noGrp="1"/>
          </p:cNvSpPr>
          <p:nvPr>
            <p:ph type="title"/>
          </p:nvPr>
        </p:nvSpPr>
        <p:spPr>
          <a:xfrm>
            <a:off x="623888" y="255944"/>
            <a:ext cx="10515600" cy="713048"/>
          </a:xfrm>
        </p:spPr>
        <p:txBody>
          <a:bodyPr>
            <a:normAutofit fontScale="90000"/>
          </a:bodyPr>
          <a:lstStyle/>
          <a:p>
            <a:r>
              <a:rPr lang="en-US" sz="4000" b="1" u="sng" dirty="0">
                <a:solidFill>
                  <a:schemeClr val="accent6">
                    <a:lumMod val="50000"/>
                  </a:schemeClr>
                </a:solidFill>
                <a:latin typeface="Bahnschrift" panose="020B0502040204020203" pitchFamily="34" charset="0"/>
              </a:rPr>
              <a:t>Steps in Conducting an Effective Training Needs Analysis</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C93ED04E-C7DF-810D-DCFE-9522098A1961}"/>
              </a:ext>
            </a:extLst>
          </p:cNvPr>
          <p:cNvSpPr txBox="1"/>
          <p:nvPr/>
        </p:nvSpPr>
        <p:spPr>
          <a:xfrm>
            <a:off x="623888" y="1797784"/>
            <a:ext cx="10944224" cy="3616375"/>
          </a:xfrm>
          <a:prstGeom prst="rect">
            <a:avLst/>
          </a:prstGeom>
          <a:noFill/>
        </p:spPr>
        <p:txBody>
          <a:bodyPr wrap="square" rtlCol="0">
            <a:spAutoFit/>
          </a:bodyPr>
          <a:lstStyle/>
          <a:p>
            <a:pPr marL="542925" indent="-542925" algn="l">
              <a:spcAft>
                <a:spcPts val="300"/>
              </a:spcAft>
              <a:buFont typeface="+mj-lt"/>
              <a:buAutoNum type="arabicPeriod" startAt="2"/>
            </a:pPr>
            <a:r>
              <a:rPr lang="en-US" sz="2800" b="1" i="0" dirty="0">
                <a:solidFill>
                  <a:srgbClr val="404040"/>
                </a:solidFill>
                <a:effectLst/>
                <a:latin typeface="Inter"/>
              </a:rPr>
              <a:t>Identify Stakeholders</a:t>
            </a:r>
          </a:p>
          <a:p>
            <a:pPr marL="542925" indent="-542925" algn="l">
              <a:spcAft>
                <a:spcPts val="300"/>
              </a:spcAft>
              <a:buFont typeface="+mj-lt"/>
              <a:buAutoNum type="arabicPeriod" startAt="2"/>
            </a:pPr>
            <a:endParaRPr lang="en-US" sz="2800" b="1" i="0" dirty="0">
              <a:solidFill>
                <a:srgbClr val="404040"/>
              </a:solidFill>
              <a:effectLst/>
              <a:latin typeface="Inter"/>
            </a:endParaRPr>
          </a:p>
          <a:p>
            <a:pPr algn="just">
              <a:spcAft>
                <a:spcPts val="300"/>
              </a:spcAft>
            </a:pPr>
            <a:r>
              <a:rPr lang="en-US" sz="2800" i="0" dirty="0">
                <a:solidFill>
                  <a:srgbClr val="404040"/>
                </a:solidFill>
                <a:effectLst/>
                <a:latin typeface="Aptos Display" panose="020B0004020202020204" pitchFamily="34" charset="0"/>
              </a:rPr>
              <a:t>Stakeholders play a crucial role in the TNA process. They include employees, managers, trainers, and senior leadership. Engaging stakeholders from the outset ensures that their perspectives and needs are considered, leading to more comprehensive and actionable results. Stakeholders can provide valuable insights into performance gaps, training priorities, and organizational constraints.</a:t>
            </a:r>
            <a:endParaRPr lang="en-US" sz="2800" dirty="0">
              <a:latin typeface="Aptos Display" panose="020B0004020202020204" pitchFamily="34" charset="0"/>
            </a:endParaRPr>
          </a:p>
        </p:txBody>
      </p:sp>
    </p:spTree>
    <p:extLst>
      <p:ext uri="{BB962C8B-B14F-4D97-AF65-F5344CB8AC3E}">
        <p14:creationId xmlns:p14="http://schemas.microsoft.com/office/powerpoint/2010/main" val="43232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2206E6-8F63-9F78-DB93-DC9E7E86669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2B4B771-8487-AF40-50AB-EE76A10039E2}"/>
              </a:ext>
            </a:extLst>
          </p:cNvPr>
          <p:cNvSpPr>
            <a:spLocks noGrp="1"/>
          </p:cNvSpPr>
          <p:nvPr>
            <p:ph type="title"/>
          </p:nvPr>
        </p:nvSpPr>
        <p:spPr>
          <a:xfrm>
            <a:off x="623888" y="255944"/>
            <a:ext cx="10515600" cy="713048"/>
          </a:xfrm>
        </p:spPr>
        <p:txBody>
          <a:bodyPr>
            <a:normAutofit fontScale="90000"/>
          </a:bodyPr>
          <a:lstStyle/>
          <a:p>
            <a:r>
              <a:rPr lang="en-US" sz="4000" b="1" u="sng" dirty="0">
                <a:solidFill>
                  <a:schemeClr val="accent6">
                    <a:lumMod val="50000"/>
                  </a:schemeClr>
                </a:solidFill>
                <a:latin typeface="Bahnschrift" panose="020B0502040204020203" pitchFamily="34" charset="0"/>
              </a:rPr>
              <a:t>Steps in Conducting an Effective Training Needs Analysis</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6260B1ED-88B1-D5C5-65AD-C3A6CF18891B}"/>
              </a:ext>
            </a:extLst>
          </p:cNvPr>
          <p:cNvSpPr txBox="1"/>
          <p:nvPr/>
        </p:nvSpPr>
        <p:spPr>
          <a:xfrm>
            <a:off x="623888" y="1797784"/>
            <a:ext cx="10944224" cy="3808735"/>
          </a:xfrm>
          <a:prstGeom prst="rect">
            <a:avLst/>
          </a:prstGeom>
          <a:noFill/>
        </p:spPr>
        <p:txBody>
          <a:bodyPr wrap="square" rtlCol="0">
            <a:spAutoFit/>
          </a:bodyPr>
          <a:lstStyle/>
          <a:p>
            <a:pPr marL="542925" indent="-542925" algn="l">
              <a:spcAft>
                <a:spcPts val="300"/>
              </a:spcAft>
              <a:buFont typeface="+mj-lt"/>
              <a:buAutoNum type="arabicPeriod" startAt="3"/>
            </a:pPr>
            <a:r>
              <a:rPr lang="en-MY" sz="2800" b="1" i="0" dirty="0">
                <a:solidFill>
                  <a:srgbClr val="404040"/>
                </a:solidFill>
                <a:effectLst/>
                <a:latin typeface="Inter"/>
              </a:rPr>
              <a:t>Collect Data</a:t>
            </a:r>
          </a:p>
          <a:p>
            <a:pPr marL="542925" indent="-542925" algn="l">
              <a:spcAft>
                <a:spcPts val="300"/>
              </a:spcAft>
              <a:buFont typeface="+mj-lt"/>
              <a:buAutoNum type="arabicPeriod" startAt="3"/>
            </a:pPr>
            <a:endParaRPr lang="en-US" sz="2800" b="1" i="0" dirty="0">
              <a:solidFill>
                <a:srgbClr val="404040"/>
              </a:solidFill>
              <a:effectLst/>
              <a:latin typeface="Inter"/>
            </a:endParaRPr>
          </a:p>
          <a:p>
            <a:pPr marL="1071563" indent="-571500" algn="just">
              <a:spcAft>
                <a:spcPts val="300"/>
              </a:spcAft>
              <a:buFont typeface="+mj-lt"/>
              <a:buAutoNum type="romanLcPeriod"/>
            </a:pPr>
            <a:r>
              <a:rPr lang="en-US" sz="2800" i="0" dirty="0">
                <a:solidFill>
                  <a:srgbClr val="404040"/>
                </a:solidFill>
                <a:effectLst/>
                <a:latin typeface="Aptos Display" panose="020B0004020202020204" pitchFamily="34" charset="0"/>
              </a:rPr>
              <a:t>Surveys and Questionnaires </a:t>
            </a:r>
          </a:p>
          <a:p>
            <a:pPr marL="1071563" indent="-571500" algn="just">
              <a:spcAft>
                <a:spcPts val="300"/>
              </a:spcAft>
              <a:buFont typeface="+mj-lt"/>
              <a:buAutoNum type="romanLcPeriod"/>
            </a:pPr>
            <a:r>
              <a:rPr lang="en-US" sz="2800" i="0" dirty="0">
                <a:solidFill>
                  <a:srgbClr val="404040"/>
                </a:solidFill>
                <a:effectLst/>
                <a:latin typeface="Aptos Display" panose="020B0004020202020204" pitchFamily="34" charset="0"/>
              </a:rPr>
              <a:t>Interviews</a:t>
            </a:r>
          </a:p>
          <a:p>
            <a:pPr marL="1071563" indent="-571500" algn="just">
              <a:spcAft>
                <a:spcPts val="300"/>
              </a:spcAft>
              <a:buFont typeface="+mj-lt"/>
              <a:buAutoNum type="romanLcPeriod"/>
            </a:pPr>
            <a:r>
              <a:rPr lang="en-US" sz="2800" dirty="0">
                <a:latin typeface="Aptos Display" panose="020B0004020202020204" pitchFamily="34" charset="0"/>
              </a:rPr>
              <a:t>Focus Groups</a:t>
            </a:r>
          </a:p>
          <a:p>
            <a:pPr marL="1071563" indent="-571500" algn="just">
              <a:spcAft>
                <a:spcPts val="300"/>
              </a:spcAft>
              <a:buFont typeface="+mj-lt"/>
              <a:buAutoNum type="romanLcPeriod"/>
            </a:pPr>
            <a:r>
              <a:rPr lang="en-US" sz="2800" dirty="0">
                <a:latin typeface="Aptos Display" panose="020B0004020202020204" pitchFamily="34" charset="0"/>
              </a:rPr>
              <a:t>Observations</a:t>
            </a:r>
          </a:p>
          <a:p>
            <a:pPr marL="1071563" indent="-571500" algn="just">
              <a:spcAft>
                <a:spcPts val="300"/>
              </a:spcAft>
              <a:buFont typeface="+mj-lt"/>
              <a:buAutoNum type="romanLcPeriod"/>
            </a:pPr>
            <a:r>
              <a:rPr lang="en-US" sz="2800" dirty="0">
                <a:latin typeface="Aptos Display" panose="020B0004020202020204" pitchFamily="34" charset="0"/>
              </a:rPr>
              <a:t>Performance Data Analysis</a:t>
            </a:r>
          </a:p>
          <a:p>
            <a:pPr algn="just">
              <a:spcAft>
                <a:spcPts val="300"/>
              </a:spcAft>
            </a:pPr>
            <a:endParaRPr lang="en-US" sz="2800" dirty="0">
              <a:latin typeface="Aptos Display" panose="020B0004020202020204" pitchFamily="34" charset="0"/>
            </a:endParaRPr>
          </a:p>
        </p:txBody>
      </p:sp>
    </p:spTree>
    <p:extLst>
      <p:ext uri="{BB962C8B-B14F-4D97-AF65-F5344CB8AC3E}">
        <p14:creationId xmlns:p14="http://schemas.microsoft.com/office/powerpoint/2010/main" val="35718446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B20115-C869-1E0B-5147-B76AFF11DE2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3EDE306-EFC1-7F41-FE5D-F56E679961F4}"/>
              </a:ext>
            </a:extLst>
          </p:cNvPr>
          <p:cNvSpPr>
            <a:spLocks noGrp="1"/>
          </p:cNvSpPr>
          <p:nvPr>
            <p:ph type="title"/>
          </p:nvPr>
        </p:nvSpPr>
        <p:spPr>
          <a:xfrm>
            <a:off x="623888" y="255944"/>
            <a:ext cx="10515600" cy="713048"/>
          </a:xfrm>
        </p:spPr>
        <p:txBody>
          <a:bodyPr>
            <a:normAutofit fontScale="90000"/>
          </a:bodyPr>
          <a:lstStyle/>
          <a:p>
            <a:r>
              <a:rPr lang="en-US" sz="4000" b="1" u="sng" dirty="0">
                <a:solidFill>
                  <a:schemeClr val="accent6">
                    <a:lumMod val="50000"/>
                  </a:schemeClr>
                </a:solidFill>
                <a:latin typeface="Bahnschrift" panose="020B0502040204020203" pitchFamily="34" charset="0"/>
              </a:rPr>
              <a:t>Steps in Conducting an Effective Training Needs Analysis</a:t>
            </a:r>
            <a:endParaRPr lang="en-MY" sz="4000" b="1" u="sng" dirty="0">
              <a:solidFill>
                <a:schemeClr val="accent6">
                  <a:lumMod val="50000"/>
                </a:schemeClr>
              </a:solidFill>
              <a:latin typeface="Bahnschrift" panose="020B0502040204020203" pitchFamily="34" charset="0"/>
            </a:endParaRPr>
          </a:p>
        </p:txBody>
      </p:sp>
      <p:sp>
        <p:nvSpPr>
          <p:cNvPr id="5" name="TextBox 4">
            <a:extLst>
              <a:ext uri="{FF2B5EF4-FFF2-40B4-BE49-F238E27FC236}">
                <a16:creationId xmlns:a16="http://schemas.microsoft.com/office/drawing/2014/main" id="{2EE4E85B-9B49-E95F-3B6E-00ED447B8512}"/>
              </a:ext>
            </a:extLst>
          </p:cNvPr>
          <p:cNvSpPr txBox="1"/>
          <p:nvPr/>
        </p:nvSpPr>
        <p:spPr>
          <a:xfrm>
            <a:off x="623889" y="2340709"/>
            <a:ext cx="10944224" cy="2400657"/>
          </a:xfrm>
          <a:prstGeom prst="rect">
            <a:avLst/>
          </a:prstGeom>
          <a:noFill/>
        </p:spPr>
        <p:txBody>
          <a:bodyPr wrap="square" rtlCol="0">
            <a:spAutoFit/>
          </a:bodyPr>
          <a:lstStyle/>
          <a:p>
            <a:pPr marL="542925" indent="-542925" algn="l">
              <a:spcAft>
                <a:spcPts val="300"/>
              </a:spcAft>
              <a:buFont typeface="+mj-lt"/>
              <a:buAutoNum type="arabicPeriod" startAt="4"/>
            </a:pPr>
            <a:r>
              <a:rPr lang="en-MY" sz="2800" b="1" i="0" dirty="0" err="1">
                <a:solidFill>
                  <a:srgbClr val="404040"/>
                </a:solidFill>
                <a:effectLst/>
                <a:latin typeface="Aptos Display" panose="020B0004020202020204" pitchFamily="34" charset="0"/>
              </a:rPr>
              <a:t>Analyze</a:t>
            </a:r>
            <a:r>
              <a:rPr lang="en-MY" sz="2800" b="1" i="0" dirty="0">
                <a:solidFill>
                  <a:srgbClr val="404040"/>
                </a:solidFill>
                <a:effectLst/>
                <a:latin typeface="Aptos Display" panose="020B0004020202020204" pitchFamily="34" charset="0"/>
              </a:rPr>
              <a:t> Data</a:t>
            </a:r>
          </a:p>
          <a:p>
            <a:pPr marL="542925" indent="-542925" algn="l">
              <a:spcAft>
                <a:spcPts val="300"/>
              </a:spcAft>
              <a:buFont typeface="+mj-lt"/>
              <a:buAutoNum type="arabicPeriod" startAt="4"/>
            </a:pPr>
            <a:endParaRPr lang="en-US" sz="2800" b="1" i="0" dirty="0">
              <a:solidFill>
                <a:srgbClr val="404040"/>
              </a:solidFill>
              <a:effectLst/>
              <a:latin typeface="Aptos Display" panose="020B0004020202020204" pitchFamily="34" charset="0"/>
            </a:endParaRPr>
          </a:p>
          <a:p>
            <a:pPr marL="1071563" indent="-571500" algn="just">
              <a:spcAft>
                <a:spcPts val="300"/>
              </a:spcAft>
              <a:buFont typeface="+mj-lt"/>
              <a:buAutoNum type="romanLcPeriod"/>
            </a:pPr>
            <a:r>
              <a:rPr lang="en-MY" sz="2800" i="0" dirty="0">
                <a:solidFill>
                  <a:srgbClr val="404040"/>
                </a:solidFill>
                <a:effectLst/>
                <a:latin typeface="Aptos Display" panose="020B0004020202020204" pitchFamily="34" charset="0"/>
              </a:rPr>
              <a:t>Identifying Performance Gaps</a:t>
            </a:r>
          </a:p>
          <a:p>
            <a:pPr marL="1071563" indent="-571500" algn="just">
              <a:spcAft>
                <a:spcPts val="300"/>
              </a:spcAft>
              <a:buFont typeface="+mj-lt"/>
              <a:buAutoNum type="romanLcPeriod"/>
            </a:pPr>
            <a:r>
              <a:rPr lang="en-MY" sz="2800" i="0" dirty="0">
                <a:solidFill>
                  <a:srgbClr val="404040"/>
                </a:solidFill>
                <a:effectLst/>
                <a:latin typeface="Aptos Display" panose="020B0004020202020204" pitchFamily="34" charset="0"/>
              </a:rPr>
              <a:t>Categorizing Training Needs</a:t>
            </a:r>
          </a:p>
          <a:p>
            <a:pPr marL="1071563" indent="-571500" algn="just">
              <a:spcAft>
                <a:spcPts val="300"/>
              </a:spcAft>
              <a:buFont typeface="+mj-lt"/>
              <a:buAutoNum type="romanLcPeriod"/>
            </a:pPr>
            <a:r>
              <a:rPr lang="en-MY" sz="2800" i="0" dirty="0">
                <a:solidFill>
                  <a:srgbClr val="404040"/>
                </a:solidFill>
                <a:effectLst/>
                <a:latin typeface="Aptos Display" panose="020B0004020202020204" pitchFamily="34" charset="0"/>
              </a:rPr>
              <a:t>Prioritizing Needs</a:t>
            </a:r>
            <a:endParaRPr lang="en-US" sz="2800" dirty="0">
              <a:latin typeface="Aptos Display" panose="020B0004020202020204" pitchFamily="34" charset="0"/>
            </a:endParaRPr>
          </a:p>
        </p:txBody>
      </p:sp>
    </p:spTree>
    <p:extLst>
      <p:ext uri="{BB962C8B-B14F-4D97-AF65-F5344CB8AC3E}">
        <p14:creationId xmlns:p14="http://schemas.microsoft.com/office/powerpoint/2010/main" val="6750664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TotalTime>
  <Words>1764</Words>
  <Application>Microsoft Office PowerPoint</Application>
  <PresentationFormat>Widescreen</PresentationFormat>
  <Paragraphs>115</Paragraphs>
  <Slides>13</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Aptos Display</vt:lpstr>
      <vt:lpstr>Arial</vt:lpstr>
      <vt:lpstr>Bahnschrift</vt:lpstr>
      <vt:lpstr>Calibri</vt:lpstr>
      <vt:lpstr>Calibri Light</vt:lpstr>
      <vt:lpstr>Inter</vt:lpstr>
      <vt:lpstr>Office Theme</vt:lpstr>
      <vt:lpstr>Conducting</vt:lpstr>
      <vt:lpstr>Introduction</vt:lpstr>
      <vt:lpstr>Introduction</vt:lpstr>
      <vt:lpstr>Understanding Training Needs Analysis</vt:lpstr>
      <vt:lpstr>The Importance of Training Needs Analysis</vt:lpstr>
      <vt:lpstr>Steps in Conducting an Effective Training Needs Analysis</vt:lpstr>
      <vt:lpstr>Steps in Conducting an Effective Training Needs Analysis</vt:lpstr>
      <vt:lpstr>Steps in Conducting an Effective Training Needs Analysis</vt:lpstr>
      <vt:lpstr>Steps in Conducting an Effective Training Needs Analysis</vt:lpstr>
      <vt:lpstr>Steps in Conducting an Effective Training Needs Analysis</vt:lpstr>
      <vt:lpstr>Steps in Conducting an Effective Training Needs Analysis</vt:lpstr>
      <vt:lpstr>Steps in Conducting an Effective Training Needs Analysis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gisol</dc:creator>
  <cp:lastModifiedBy>gisol</cp:lastModifiedBy>
  <cp:revision>1</cp:revision>
  <dcterms:created xsi:type="dcterms:W3CDTF">2025-03-21T04:08:43Z</dcterms:created>
  <dcterms:modified xsi:type="dcterms:W3CDTF">2025-03-21T08:28:51Z</dcterms:modified>
</cp:coreProperties>
</file>