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5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393" userDrawn="1">
          <p15:clr>
            <a:srgbClr val="A4A3A4"/>
          </p15:clr>
        </p15:guide>
        <p15:guide id="4" orient="horz" pos="618" userDrawn="1">
          <p15:clr>
            <a:srgbClr val="A4A3A4"/>
          </p15:clr>
        </p15:guide>
        <p15:guide id="5" pos="728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7" d="100"/>
          <a:sy n="67" d="100"/>
        </p:scale>
        <p:origin x="66" y="132"/>
      </p:cViewPr>
      <p:guideLst>
        <p:guide orient="horz" pos="2160"/>
        <p:guide pos="3840"/>
        <p:guide pos="393"/>
        <p:guide orient="horz" pos="618"/>
        <p:guide pos="728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sol" userId="38f9a969-4dc0-4e5f-9193-0385769fc71c" providerId="ADAL" clId="{4E9B6052-6361-4F04-9B56-51AD9AE20002}"/>
    <pc:docChg chg="undo custSel addSld modSld sldOrd modMainMaster">
      <pc:chgData name="gisol" userId="38f9a969-4dc0-4e5f-9193-0385769fc71c" providerId="ADAL" clId="{4E9B6052-6361-4F04-9B56-51AD9AE20002}" dt="2025-03-21T06:32:09.029" v="232" actId="20577"/>
      <pc:docMkLst>
        <pc:docMk/>
      </pc:docMkLst>
      <pc:sldChg chg="addSp delSp modSp new mod">
        <pc:chgData name="gisol" userId="38f9a969-4dc0-4e5f-9193-0385769fc71c" providerId="ADAL" clId="{4E9B6052-6361-4F04-9B56-51AD9AE20002}" dt="2025-03-21T04:11:46.628" v="34" actId="12788"/>
        <pc:sldMkLst>
          <pc:docMk/>
          <pc:sldMk cId="3754610213" sldId="256"/>
        </pc:sldMkLst>
        <pc:spChg chg="mod">
          <ac:chgData name="gisol" userId="38f9a969-4dc0-4e5f-9193-0385769fc71c" providerId="ADAL" clId="{4E9B6052-6361-4F04-9B56-51AD9AE20002}" dt="2025-03-21T04:11:35.172" v="31" actId="113"/>
          <ac:spMkLst>
            <pc:docMk/>
            <pc:sldMk cId="3754610213" sldId="256"/>
            <ac:spMk id="2" creationId="{661AB887-95EA-1613-700B-B3E1C491F87D}"/>
          </ac:spMkLst>
        </pc:spChg>
        <pc:spChg chg="mod">
          <ac:chgData name="gisol" userId="38f9a969-4dc0-4e5f-9193-0385769fc71c" providerId="ADAL" clId="{4E9B6052-6361-4F04-9B56-51AD9AE20002}" dt="2025-03-21T04:11:46.628" v="34" actId="12788"/>
          <ac:spMkLst>
            <pc:docMk/>
            <pc:sldMk cId="3754610213" sldId="256"/>
            <ac:spMk id="3" creationId="{7A8899E0-5E94-AC6F-1244-90D3E4619CFF}"/>
          </ac:spMkLst>
        </pc:spChg>
        <pc:spChg chg="add del mod">
          <ac:chgData name="gisol" userId="38f9a969-4dc0-4e5f-9193-0385769fc71c" providerId="ADAL" clId="{4E9B6052-6361-4F04-9B56-51AD9AE20002}" dt="2025-03-21T04:10:17.862" v="9" actId="478"/>
          <ac:spMkLst>
            <pc:docMk/>
            <pc:sldMk cId="3754610213" sldId="256"/>
            <ac:spMk id="4" creationId="{573E6657-7C36-583B-E011-6325B446C9B2}"/>
          </ac:spMkLst>
        </pc:spChg>
        <pc:spChg chg="add del mod">
          <ac:chgData name="gisol" userId="38f9a969-4dc0-4e5f-9193-0385769fc71c" providerId="ADAL" clId="{4E9B6052-6361-4F04-9B56-51AD9AE20002}" dt="2025-03-21T04:10:39.001" v="12"/>
          <ac:spMkLst>
            <pc:docMk/>
            <pc:sldMk cId="3754610213" sldId="256"/>
            <ac:spMk id="5" creationId="{0A3E14A0-3475-389A-6B42-7861F2A99740}"/>
          </ac:spMkLst>
        </pc:spChg>
        <pc:spChg chg="add del mod">
          <ac:chgData name="gisol" userId="38f9a969-4dc0-4e5f-9193-0385769fc71c" providerId="ADAL" clId="{4E9B6052-6361-4F04-9B56-51AD9AE20002}" dt="2025-03-21T04:10:57.257" v="18" actId="478"/>
          <ac:spMkLst>
            <pc:docMk/>
            <pc:sldMk cId="3754610213" sldId="256"/>
            <ac:spMk id="6" creationId="{20FCDFD1-AB6A-2160-CC97-CD2233F3A114}"/>
          </ac:spMkLst>
        </pc:spChg>
      </pc:sldChg>
      <pc:sldChg chg="addSp delSp modSp new mod modClrScheme chgLayout">
        <pc:chgData name="gisol" userId="38f9a969-4dc0-4e5f-9193-0385769fc71c" providerId="ADAL" clId="{4E9B6052-6361-4F04-9B56-51AD9AE20002}" dt="2025-03-21T04:15:46.075" v="68" actId="20577"/>
        <pc:sldMkLst>
          <pc:docMk/>
          <pc:sldMk cId="1634945593" sldId="257"/>
        </pc:sldMkLst>
        <pc:spChg chg="del mod ord">
          <ac:chgData name="gisol" userId="38f9a969-4dc0-4e5f-9193-0385769fc71c" providerId="ADAL" clId="{4E9B6052-6361-4F04-9B56-51AD9AE20002}" dt="2025-03-21T04:12:10.762" v="36" actId="700"/>
          <ac:spMkLst>
            <pc:docMk/>
            <pc:sldMk cId="1634945593" sldId="257"/>
            <ac:spMk id="2" creationId="{8A9DF729-6293-C00B-B948-220F1900CEEA}"/>
          </ac:spMkLst>
        </pc:spChg>
        <pc:spChg chg="del">
          <ac:chgData name="gisol" userId="38f9a969-4dc0-4e5f-9193-0385769fc71c" providerId="ADAL" clId="{4E9B6052-6361-4F04-9B56-51AD9AE20002}" dt="2025-03-21T04:12:10.762" v="36" actId="700"/>
          <ac:spMkLst>
            <pc:docMk/>
            <pc:sldMk cId="1634945593" sldId="257"/>
            <ac:spMk id="3" creationId="{8E0191CC-59EE-F393-FCB8-6E5F8D23A40F}"/>
          </ac:spMkLst>
        </pc:spChg>
        <pc:spChg chg="add mod ord">
          <ac:chgData name="gisol" userId="38f9a969-4dc0-4e5f-9193-0385769fc71c" providerId="ADAL" clId="{4E9B6052-6361-4F04-9B56-51AD9AE20002}" dt="2025-03-21T04:13:26.001" v="55" actId="115"/>
          <ac:spMkLst>
            <pc:docMk/>
            <pc:sldMk cId="1634945593" sldId="257"/>
            <ac:spMk id="4" creationId="{E616C05D-0F96-8C8E-832E-1E8FDEE2FFE8}"/>
          </ac:spMkLst>
        </pc:spChg>
        <pc:spChg chg="add mod">
          <ac:chgData name="gisol" userId="38f9a969-4dc0-4e5f-9193-0385769fc71c" providerId="ADAL" clId="{4E9B6052-6361-4F04-9B56-51AD9AE20002}" dt="2025-03-21T04:15:46.075" v="68" actId="20577"/>
          <ac:spMkLst>
            <pc:docMk/>
            <pc:sldMk cId="1634945593" sldId="257"/>
            <ac:spMk id="5" creationId="{3ACE0455-AEE6-AFDD-8CEA-C1A957C06CA3}"/>
          </ac:spMkLst>
        </pc:spChg>
      </pc:sldChg>
      <pc:sldChg chg="new">
        <pc:chgData name="gisol" userId="38f9a969-4dc0-4e5f-9193-0385769fc71c" providerId="ADAL" clId="{4E9B6052-6361-4F04-9B56-51AD9AE20002}" dt="2025-03-21T04:23:56.523" v="77" actId="680"/>
        <pc:sldMkLst>
          <pc:docMk/>
          <pc:sldMk cId="2369498312" sldId="258"/>
        </pc:sldMkLst>
      </pc:sldChg>
      <pc:sldChg chg="modSp add mod">
        <pc:chgData name="gisol" userId="38f9a969-4dc0-4e5f-9193-0385769fc71c" providerId="ADAL" clId="{4E9B6052-6361-4F04-9B56-51AD9AE20002}" dt="2025-03-21T04:25:43.380" v="85" actId="6549"/>
        <pc:sldMkLst>
          <pc:docMk/>
          <pc:sldMk cId="4086383426" sldId="259"/>
        </pc:sldMkLst>
        <pc:spChg chg="mod">
          <ac:chgData name="gisol" userId="38f9a969-4dc0-4e5f-9193-0385769fc71c" providerId="ADAL" clId="{4E9B6052-6361-4F04-9B56-51AD9AE20002}" dt="2025-03-21T04:25:06.879" v="79"/>
          <ac:spMkLst>
            <pc:docMk/>
            <pc:sldMk cId="4086383426" sldId="259"/>
            <ac:spMk id="4" creationId="{8DEBD414-A112-1240-BE4E-4A6532EEE3A4}"/>
          </ac:spMkLst>
        </pc:spChg>
        <pc:spChg chg="mod">
          <ac:chgData name="gisol" userId="38f9a969-4dc0-4e5f-9193-0385769fc71c" providerId="ADAL" clId="{4E9B6052-6361-4F04-9B56-51AD9AE20002}" dt="2025-03-21T04:25:43.380" v="85" actId="6549"/>
          <ac:spMkLst>
            <pc:docMk/>
            <pc:sldMk cId="4086383426" sldId="259"/>
            <ac:spMk id="5" creationId="{08F2F265-30E6-3F37-C741-A80F50559548}"/>
          </ac:spMkLst>
        </pc:spChg>
      </pc:sldChg>
      <pc:sldChg chg="modSp add mod">
        <pc:chgData name="gisol" userId="38f9a969-4dc0-4e5f-9193-0385769fc71c" providerId="ADAL" clId="{4E9B6052-6361-4F04-9B56-51AD9AE20002}" dt="2025-03-21T04:50:03.610" v="111" actId="113"/>
        <pc:sldMkLst>
          <pc:docMk/>
          <pc:sldMk cId="509923926" sldId="260"/>
        </pc:sldMkLst>
        <pc:spChg chg="mod">
          <ac:chgData name="gisol" userId="38f9a969-4dc0-4e5f-9193-0385769fc71c" providerId="ADAL" clId="{4E9B6052-6361-4F04-9B56-51AD9AE20002}" dt="2025-03-21T04:43:47.198" v="87"/>
          <ac:spMkLst>
            <pc:docMk/>
            <pc:sldMk cId="509923926" sldId="260"/>
            <ac:spMk id="4" creationId="{FBF4FF8C-664B-C252-9AD3-FBAE0BE2A811}"/>
          </ac:spMkLst>
        </pc:spChg>
        <pc:spChg chg="mod">
          <ac:chgData name="gisol" userId="38f9a969-4dc0-4e5f-9193-0385769fc71c" providerId="ADAL" clId="{4E9B6052-6361-4F04-9B56-51AD9AE20002}" dt="2025-03-21T04:50:03.610" v="111" actId="113"/>
          <ac:spMkLst>
            <pc:docMk/>
            <pc:sldMk cId="509923926" sldId="260"/>
            <ac:spMk id="5" creationId="{F71B3681-1CDC-5EF3-1B84-37FC5CE8F273}"/>
          </ac:spMkLst>
        </pc:spChg>
      </pc:sldChg>
      <pc:sldChg chg="modSp add mod">
        <pc:chgData name="gisol" userId="38f9a969-4dc0-4e5f-9193-0385769fc71c" providerId="ADAL" clId="{4E9B6052-6361-4F04-9B56-51AD9AE20002}" dt="2025-03-21T04:50:13.904" v="113" actId="113"/>
        <pc:sldMkLst>
          <pc:docMk/>
          <pc:sldMk cId="336645541" sldId="261"/>
        </pc:sldMkLst>
        <pc:spChg chg="mod">
          <ac:chgData name="gisol" userId="38f9a969-4dc0-4e5f-9193-0385769fc71c" providerId="ADAL" clId="{4E9B6052-6361-4F04-9B56-51AD9AE20002}" dt="2025-03-21T04:50:13.904" v="113" actId="113"/>
          <ac:spMkLst>
            <pc:docMk/>
            <pc:sldMk cId="336645541" sldId="261"/>
            <ac:spMk id="5" creationId="{CD051640-965D-37B5-7746-BFDF2AC461F4}"/>
          </ac:spMkLst>
        </pc:spChg>
      </pc:sldChg>
      <pc:sldChg chg="modSp add mod">
        <pc:chgData name="gisol" userId="38f9a969-4dc0-4e5f-9193-0385769fc71c" providerId="ADAL" clId="{4E9B6052-6361-4F04-9B56-51AD9AE20002}" dt="2025-03-21T04:50:25.171" v="115" actId="113"/>
        <pc:sldMkLst>
          <pc:docMk/>
          <pc:sldMk cId="3905017828" sldId="262"/>
        </pc:sldMkLst>
        <pc:spChg chg="mod">
          <ac:chgData name="gisol" userId="38f9a969-4dc0-4e5f-9193-0385769fc71c" providerId="ADAL" clId="{4E9B6052-6361-4F04-9B56-51AD9AE20002}" dt="2025-03-21T04:50:25.171" v="115" actId="113"/>
          <ac:spMkLst>
            <pc:docMk/>
            <pc:sldMk cId="3905017828" sldId="262"/>
            <ac:spMk id="5" creationId="{213BB7E9-1930-E226-64B4-8222D80C28E8}"/>
          </ac:spMkLst>
        </pc:spChg>
      </pc:sldChg>
      <pc:sldChg chg="modSp add mod">
        <pc:chgData name="gisol" userId="38f9a969-4dc0-4e5f-9193-0385769fc71c" providerId="ADAL" clId="{4E9B6052-6361-4F04-9B56-51AD9AE20002}" dt="2025-03-21T04:53:25.988" v="145" actId="113"/>
        <pc:sldMkLst>
          <pc:docMk/>
          <pc:sldMk cId="4188026657" sldId="263"/>
        </pc:sldMkLst>
        <pc:spChg chg="mod">
          <ac:chgData name="gisol" userId="38f9a969-4dc0-4e5f-9193-0385769fc71c" providerId="ADAL" clId="{4E9B6052-6361-4F04-9B56-51AD9AE20002}" dt="2025-03-21T04:52:36.190" v="134"/>
          <ac:spMkLst>
            <pc:docMk/>
            <pc:sldMk cId="4188026657" sldId="263"/>
            <ac:spMk id="4" creationId="{603825DB-7F8C-C8E9-BB54-4EACC6E3EAE1}"/>
          </ac:spMkLst>
        </pc:spChg>
        <pc:spChg chg="mod">
          <ac:chgData name="gisol" userId="38f9a969-4dc0-4e5f-9193-0385769fc71c" providerId="ADAL" clId="{4E9B6052-6361-4F04-9B56-51AD9AE20002}" dt="2025-03-21T04:53:25.988" v="145" actId="113"/>
          <ac:spMkLst>
            <pc:docMk/>
            <pc:sldMk cId="4188026657" sldId="263"/>
            <ac:spMk id="5" creationId="{7D29A5A0-AB7E-DA43-A750-2007FFA422C5}"/>
          </ac:spMkLst>
        </pc:spChg>
      </pc:sldChg>
      <pc:sldChg chg="modSp add mod">
        <pc:chgData name="gisol" userId="38f9a969-4dc0-4e5f-9193-0385769fc71c" providerId="ADAL" clId="{4E9B6052-6361-4F04-9B56-51AD9AE20002}" dt="2025-03-21T04:53:21.779" v="144" actId="113"/>
        <pc:sldMkLst>
          <pc:docMk/>
          <pc:sldMk cId="3053651756" sldId="264"/>
        </pc:sldMkLst>
        <pc:spChg chg="mod">
          <ac:chgData name="gisol" userId="38f9a969-4dc0-4e5f-9193-0385769fc71c" providerId="ADAL" clId="{4E9B6052-6361-4F04-9B56-51AD9AE20002}" dt="2025-03-21T04:53:21.779" v="144" actId="113"/>
          <ac:spMkLst>
            <pc:docMk/>
            <pc:sldMk cId="3053651756" sldId="264"/>
            <ac:spMk id="5" creationId="{5E073395-E63F-ED30-BF68-14AA1A0963B9}"/>
          </ac:spMkLst>
        </pc:spChg>
      </pc:sldChg>
      <pc:sldChg chg="modSp add mod">
        <pc:chgData name="gisol" userId="38f9a969-4dc0-4e5f-9193-0385769fc71c" providerId="ADAL" clId="{4E9B6052-6361-4F04-9B56-51AD9AE20002}" dt="2025-03-21T04:55:18.741" v="149" actId="113"/>
        <pc:sldMkLst>
          <pc:docMk/>
          <pc:sldMk cId="2422333921" sldId="265"/>
        </pc:sldMkLst>
        <pc:spChg chg="mod">
          <ac:chgData name="gisol" userId="38f9a969-4dc0-4e5f-9193-0385769fc71c" providerId="ADAL" clId="{4E9B6052-6361-4F04-9B56-51AD9AE20002}" dt="2025-03-21T04:55:18.741" v="149" actId="113"/>
          <ac:spMkLst>
            <pc:docMk/>
            <pc:sldMk cId="2422333921" sldId="265"/>
            <ac:spMk id="5" creationId="{24C83939-1814-8607-CB9E-CE0ABB3E20B2}"/>
          </ac:spMkLst>
        </pc:spChg>
      </pc:sldChg>
      <pc:sldChg chg="modSp add mod">
        <pc:chgData name="gisol" userId="38f9a969-4dc0-4e5f-9193-0385769fc71c" providerId="ADAL" clId="{4E9B6052-6361-4F04-9B56-51AD9AE20002}" dt="2025-03-21T04:57:12.755" v="153" actId="113"/>
        <pc:sldMkLst>
          <pc:docMk/>
          <pc:sldMk cId="168232135" sldId="266"/>
        </pc:sldMkLst>
        <pc:spChg chg="mod">
          <ac:chgData name="gisol" userId="38f9a969-4dc0-4e5f-9193-0385769fc71c" providerId="ADAL" clId="{4E9B6052-6361-4F04-9B56-51AD9AE20002}" dt="2025-03-21T04:57:12.755" v="153" actId="113"/>
          <ac:spMkLst>
            <pc:docMk/>
            <pc:sldMk cId="168232135" sldId="266"/>
            <ac:spMk id="5" creationId="{E6AC3904-E9D6-467F-FA77-4C478C73B66E}"/>
          </ac:spMkLst>
        </pc:spChg>
      </pc:sldChg>
      <pc:sldChg chg="modSp add mod">
        <pc:chgData name="gisol" userId="38f9a969-4dc0-4e5f-9193-0385769fc71c" providerId="ADAL" clId="{4E9B6052-6361-4F04-9B56-51AD9AE20002}" dt="2025-03-21T04:57:38.344" v="157" actId="113"/>
        <pc:sldMkLst>
          <pc:docMk/>
          <pc:sldMk cId="1268506390" sldId="267"/>
        </pc:sldMkLst>
        <pc:spChg chg="mod">
          <ac:chgData name="gisol" userId="38f9a969-4dc0-4e5f-9193-0385769fc71c" providerId="ADAL" clId="{4E9B6052-6361-4F04-9B56-51AD9AE20002}" dt="2025-03-21T04:57:38.344" v="157" actId="113"/>
          <ac:spMkLst>
            <pc:docMk/>
            <pc:sldMk cId="1268506390" sldId="267"/>
            <ac:spMk id="5" creationId="{E243BF84-49D4-FBE2-7FFA-A0CC667A4F99}"/>
          </ac:spMkLst>
        </pc:spChg>
      </pc:sldChg>
      <pc:sldChg chg="modSp add mod">
        <pc:chgData name="gisol" userId="38f9a969-4dc0-4e5f-9193-0385769fc71c" providerId="ADAL" clId="{4E9B6052-6361-4F04-9B56-51AD9AE20002}" dt="2025-03-21T04:58:05.742" v="161" actId="113"/>
        <pc:sldMkLst>
          <pc:docMk/>
          <pc:sldMk cId="3815688718" sldId="268"/>
        </pc:sldMkLst>
        <pc:spChg chg="mod">
          <ac:chgData name="gisol" userId="38f9a969-4dc0-4e5f-9193-0385769fc71c" providerId="ADAL" clId="{4E9B6052-6361-4F04-9B56-51AD9AE20002}" dt="2025-03-21T04:58:05.742" v="161" actId="113"/>
          <ac:spMkLst>
            <pc:docMk/>
            <pc:sldMk cId="3815688718" sldId="268"/>
            <ac:spMk id="5" creationId="{5E5BB997-9A61-4844-7CC2-3D75D1B2AF27}"/>
          </ac:spMkLst>
        </pc:spChg>
      </pc:sldChg>
      <pc:sldChg chg="modSp add mod">
        <pc:chgData name="gisol" userId="38f9a969-4dc0-4e5f-9193-0385769fc71c" providerId="ADAL" clId="{4E9B6052-6361-4F04-9B56-51AD9AE20002}" dt="2025-03-21T04:58:29.429" v="165" actId="113"/>
        <pc:sldMkLst>
          <pc:docMk/>
          <pc:sldMk cId="31442361" sldId="269"/>
        </pc:sldMkLst>
        <pc:spChg chg="mod">
          <ac:chgData name="gisol" userId="38f9a969-4dc0-4e5f-9193-0385769fc71c" providerId="ADAL" clId="{4E9B6052-6361-4F04-9B56-51AD9AE20002}" dt="2025-03-21T04:58:29.429" v="165" actId="113"/>
          <ac:spMkLst>
            <pc:docMk/>
            <pc:sldMk cId="31442361" sldId="269"/>
            <ac:spMk id="5" creationId="{0B661DB6-51E9-CAC8-682C-F254D2062DAB}"/>
          </ac:spMkLst>
        </pc:spChg>
      </pc:sldChg>
      <pc:sldChg chg="add">
        <pc:chgData name="gisol" userId="38f9a969-4dc0-4e5f-9193-0385769fc71c" providerId="ADAL" clId="{4E9B6052-6361-4F04-9B56-51AD9AE20002}" dt="2025-03-21T04:58:41.107" v="166" actId="2890"/>
        <pc:sldMkLst>
          <pc:docMk/>
          <pc:sldMk cId="3120008924" sldId="270"/>
        </pc:sldMkLst>
      </pc:sldChg>
      <pc:sldChg chg="modSp add mod">
        <pc:chgData name="gisol" userId="38f9a969-4dc0-4e5f-9193-0385769fc71c" providerId="ADAL" clId="{4E9B6052-6361-4F04-9B56-51AD9AE20002}" dt="2025-03-21T06:26:52.761" v="178" actId="113"/>
        <pc:sldMkLst>
          <pc:docMk/>
          <pc:sldMk cId="3209169418" sldId="271"/>
        </pc:sldMkLst>
        <pc:spChg chg="mod">
          <ac:chgData name="gisol" userId="38f9a969-4dc0-4e5f-9193-0385769fc71c" providerId="ADAL" clId="{4E9B6052-6361-4F04-9B56-51AD9AE20002}" dt="2025-03-21T06:26:21.230" v="168"/>
          <ac:spMkLst>
            <pc:docMk/>
            <pc:sldMk cId="3209169418" sldId="271"/>
            <ac:spMk id="4" creationId="{775D6122-4F48-D19B-52D5-5698F618B8A7}"/>
          </ac:spMkLst>
        </pc:spChg>
        <pc:spChg chg="mod">
          <ac:chgData name="gisol" userId="38f9a969-4dc0-4e5f-9193-0385769fc71c" providerId="ADAL" clId="{4E9B6052-6361-4F04-9B56-51AD9AE20002}" dt="2025-03-21T06:26:52.761" v="178" actId="113"/>
          <ac:spMkLst>
            <pc:docMk/>
            <pc:sldMk cId="3209169418" sldId="271"/>
            <ac:spMk id="5" creationId="{E876FD15-B77A-46FC-F116-92DD69832B72}"/>
          </ac:spMkLst>
        </pc:spChg>
      </pc:sldChg>
      <pc:sldChg chg="modSp add mod">
        <pc:chgData name="gisol" userId="38f9a969-4dc0-4e5f-9193-0385769fc71c" providerId="ADAL" clId="{4E9B6052-6361-4F04-9B56-51AD9AE20002}" dt="2025-03-21T06:27:30.416" v="187" actId="113"/>
        <pc:sldMkLst>
          <pc:docMk/>
          <pc:sldMk cId="797335150" sldId="272"/>
        </pc:sldMkLst>
        <pc:spChg chg="mod">
          <ac:chgData name="gisol" userId="38f9a969-4dc0-4e5f-9193-0385769fc71c" providerId="ADAL" clId="{4E9B6052-6361-4F04-9B56-51AD9AE20002}" dt="2025-03-21T06:27:30.416" v="187" actId="113"/>
          <ac:spMkLst>
            <pc:docMk/>
            <pc:sldMk cId="797335150" sldId="272"/>
            <ac:spMk id="5" creationId="{29C06517-843B-8730-199B-B355B483386B}"/>
          </ac:spMkLst>
        </pc:spChg>
      </pc:sldChg>
      <pc:sldChg chg="modSp add mod">
        <pc:chgData name="gisol" userId="38f9a969-4dc0-4e5f-9193-0385769fc71c" providerId="ADAL" clId="{4E9B6052-6361-4F04-9B56-51AD9AE20002}" dt="2025-03-21T06:29:42.984" v="210" actId="20577"/>
        <pc:sldMkLst>
          <pc:docMk/>
          <pc:sldMk cId="1106098875" sldId="273"/>
        </pc:sldMkLst>
        <pc:spChg chg="mod">
          <ac:chgData name="gisol" userId="38f9a969-4dc0-4e5f-9193-0385769fc71c" providerId="ADAL" clId="{4E9B6052-6361-4F04-9B56-51AD9AE20002}" dt="2025-03-21T06:29:42.984" v="210" actId="20577"/>
          <ac:spMkLst>
            <pc:docMk/>
            <pc:sldMk cId="1106098875" sldId="273"/>
            <ac:spMk id="5" creationId="{D1577353-BE1F-AB87-95BE-72D3A0F42C56}"/>
          </ac:spMkLst>
        </pc:spChg>
      </pc:sldChg>
      <pc:sldChg chg="modSp add mod ord">
        <pc:chgData name="gisol" userId="38f9a969-4dc0-4e5f-9193-0385769fc71c" providerId="ADAL" clId="{4E9B6052-6361-4F04-9B56-51AD9AE20002}" dt="2025-03-21T06:30:28.576" v="213"/>
        <pc:sldMkLst>
          <pc:docMk/>
          <pc:sldMk cId="853048840" sldId="274"/>
        </pc:sldMkLst>
        <pc:spChg chg="mod">
          <ac:chgData name="gisol" userId="38f9a969-4dc0-4e5f-9193-0385769fc71c" providerId="ADAL" clId="{4E9B6052-6361-4F04-9B56-51AD9AE20002}" dt="2025-03-21T06:29:28.168" v="207" actId="6549"/>
          <ac:spMkLst>
            <pc:docMk/>
            <pc:sldMk cId="853048840" sldId="274"/>
            <ac:spMk id="5" creationId="{EC0D4992-8EE6-05CC-FAF7-AAD15CD868BA}"/>
          </ac:spMkLst>
        </pc:spChg>
      </pc:sldChg>
      <pc:sldChg chg="modSp add mod">
        <pc:chgData name="gisol" userId="38f9a969-4dc0-4e5f-9193-0385769fc71c" providerId="ADAL" clId="{4E9B6052-6361-4F04-9B56-51AD9AE20002}" dt="2025-03-21T06:31:10.659" v="225" actId="1076"/>
        <pc:sldMkLst>
          <pc:docMk/>
          <pc:sldMk cId="175468866" sldId="275"/>
        </pc:sldMkLst>
        <pc:spChg chg="mod">
          <ac:chgData name="gisol" userId="38f9a969-4dc0-4e5f-9193-0385769fc71c" providerId="ADAL" clId="{4E9B6052-6361-4F04-9B56-51AD9AE20002}" dt="2025-03-21T06:30:31.798" v="214"/>
          <ac:spMkLst>
            <pc:docMk/>
            <pc:sldMk cId="175468866" sldId="275"/>
            <ac:spMk id="4" creationId="{F852F70D-99E8-EDB7-7F6B-238F94BC039E}"/>
          </ac:spMkLst>
        </pc:spChg>
        <pc:spChg chg="mod">
          <ac:chgData name="gisol" userId="38f9a969-4dc0-4e5f-9193-0385769fc71c" providerId="ADAL" clId="{4E9B6052-6361-4F04-9B56-51AD9AE20002}" dt="2025-03-21T06:31:10.659" v="225" actId="1076"/>
          <ac:spMkLst>
            <pc:docMk/>
            <pc:sldMk cId="175468866" sldId="275"/>
            <ac:spMk id="5" creationId="{9DB2980D-3C7F-F056-7227-37812330FED2}"/>
          </ac:spMkLst>
        </pc:spChg>
      </pc:sldChg>
      <pc:sldChg chg="modSp add mod">
        <pc:chgData name="gisol" userId="38f9a969-4dc0-4e5f-9193-0385769fc71c" providerId="ADAL" clId="{4E9B6052-6361-4F04-9B56-51AD9AE20002}" dt="2025-03-21T06:32:09.029" v="232" actId="20577"/>
        <pc:sldMkLst>
          <pc:docMk/>
          <pc:sldMk cId="2195817115" sldId="276"/>
        </pc:sldMkLst>
        <pc:spChg chg="mod">
          <ac:chgData name="gisol" userId="38f9a969-4dc0-4e5f-9193-0385769fc71c" providerId="ADAL" clId="{4E9B6052-6361-4F04-9B56-51AD9AE20002}" dt="2025-03-21T06:31:47.239" v="227"/>
          <ac:spMkLst>
            <pc:docMk/>
            <pc:sldMk cId="2195817115" sldId="276"/>
            <ac:spMk id="4" creationId="{434888CD-AA0C-A752-0596-26B408B0B219}"/>
          </ac:spMkLst>
        </pc:spChg>
        <pc:spChg chg="mod">
          <ac:chgData name="gisol" userId="38f9a969-4dc0-4e5f-9193-0385769fc71c" providerId="ADAL" clId="{4E9B6052-6361-4F04-9B56-51AD9AE20002}" dt="2025-03-21T06:32:09.029" v="232" actId="20577"/>
          <ac:spMkLst>
            <pc:docMk/>
            <pc:sldMk cId="2195817115" sldId="276"/>
            <ac:spMk id="5" creationId="{C8D524B5-9962-EDA2-FE16-057256458053}"/>
          </ac:spMkLst>
        </pc:spChg>
      </pc:sldChg>
      <pc:sldMasterChg chg="modSldLayout">
        <pc:chgData name="gisol" userId="38f9a969-4dc0-4e5f-9193-0385769fc71c" providerId="ADAL" clId="{4E9B6052-6361-4F04-9B56-51AD9AE20002}" dt="2025-03-21T04:23:19.828" v="76"/>
        <pc:sldMasterMkLst>
          <pc:docMk/>
          <pc:sldMasterMk cId="2550241949" sldId="2147483648"/>
        </pc:sldMasterMkLst>
        <pc:sldLayoutChg chg="modSp setBg">
          <pc:chgData name="gisol" userId="38f9a969-4dc0-4e5f-9193-0385769fc71c" providerId="ADAL" clId="{4E9B6052-6361-4F04-9B56-51AD9AE20002}" dt="2025-03-21T04:22:52.237" v="72"/>
          <pc:sldLayoutMkLst>
            <pc:docMk/>
            <pc:sldMasterMk cId="2550241949" sldId="2147483648"/>
            <pc:sldLayoutMk cId="194113878" sldId="2147483649"/>
          </pc:sldLayoutMkLst>
        </pc:sldLayoutChg>
        <pc:sldLayoutChg chg="modSp setBg">
          <pc:chgData name="gisol" userId="38f9a969-4dc0-4e5f-9193-0385769fc71c" providerId="ADAL" clId="{4E9B6052-6361-4F04-9B56-51AD9AE20002}" dt="2025-03-21T04:23:19.828" v="76"/>
          <pc:sldLayoutMkLst>
            <pc:docMk/>
            <pc:sldMasterMk cId="2550241949" sldId="2147483648"/>
            <pc:sldLayoutMk cId="436745196" sldId="2147483654"/>
          </pc:sldLayoutMkLst>
        </pc:sldLayoutChg>
      </pc:sldMaster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D9914-CE95-7F91-ACE4-68A51FF069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7AD13D99-571C-8DA6-49A8-63A0C06370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CB195812-660E-6F5B-4227-1DC69CF47834}"/>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36948359-B8BD-DF0E-B62B-AA638CDB4952}"/>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54B9A44C-26C1-004C-89E4-1B413BD2CB31}"/>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1941138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6C643-6316-F33D-B37D-4C5EB6706125}"/>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000D9F32-1106-50F5-A24E-F69DEB3A6B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DE7416BD-2655-2EB8-581D-999F51D59535}"/>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652BE597-7487-2A16-91F9-3DC02EBA573B}"/>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D8F9C7D1-8564-2057-A0B5-9A3D822E54A0}"/>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1111028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4F746E-1B90-D9EA-E545-2FBF82F0C6C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568D476E-446A-1765-AFCD-2955AF65DD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8985B3D2-CB36-B164-6163-CB2A8C38D929}"/>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1EF51A8A-DE75-5397-809C-66F38A294881}"/>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DD4D8E2E-49D7-5C18-4821-2BCB4B9B9B87}"/>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89529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59908-0BAB-76C6-1A11-3A54C61A420A}"/>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349405F3-A505-36FC-2824-16D5ACACAB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A601CFB9-F2BF-F3E9-7B8E-97AFA2E765C0}"/>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D1D486F7-61A1-6C56-ADB0-11BFB20E0D71}"/>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B341F43A-AEC7-14D0-85B9-7E25E4A92169}"/>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3312695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81F71-9793-556A-1163-02C9420AC1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1B3A05AF-17EF-1C4C-509D-11D091C767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8960AE-94C8-2783-9B10-7172257947A5}"/>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BCF84606-DECE-7D66-26EE-33564608193E}"/>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E2239F57-A351-6924-F55B-FC9C40BB32F4}"/>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3844926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D3C7E-FABD-8451-A096-76F39779D486}"/>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B7D2F2CC-B050-72B1-23A7-2914251E4C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1BD2927D-25E7-0D54-3F7F-AA10103C9E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8380196A-F5AF-3AA7-88EF-F66E2DC0FEF1}"/>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6" name="Footer Placeholder 5">
            <a:extLst>
              <a:ext uri="{FF2B5EF4-FFF2-40B4-BE49-F238E27FC236}">
                <a16:creationId xmlns:a16="http://schemas.microsoft.com/office/drawing/2014/main" id="{9A23023B-1E18-8066-12F5-AD3E89854D35}"/>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08307649-9264-2D21-A547-175F2B9A622B}"/>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1121886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44133-D0F6-3CF8-7016-D978C8C15D9E}"/>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240CB8F7-4297-03D6-1A34-15BD240D00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CD14D9-979D-F983-B809-8B2000A9A4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29C6C07C-46C4-80CA-6132-AD24B82194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893B7F-C719-085B-A81A-84B867821E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809E3474-E9BD-55F5-A099-2D7717BD1F91}"/>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8" name="Footer Placeholder 7">
            <a:extLst>
              <a:ext uri="{FF2B5EF4-FFF2-40B4-BE49-F238E27FC236}">
                <a16:creationId xmlns:a16="http://schemas.microsoft.com/office/drawing/2014/main" id="{8A28A233-690A-E60E-18EC-4754F5DDD23D}"/>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08C40225-6A40-85C2-DADF-0EE37718B02A}"/>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3951232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01D4C-F291-87BF-EAB5-485568715FE4}"/>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18695831-82D0-B885-FCC9-4851814DE58A}"/>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4" name="Footer Placeholder 3">
            <a:extLst>
              <a:ext uri="{FF2B5EF4-FFF2-40B4-BE49-F238E27FC236}">
                <a16:creationId xmlns:a16="http://schemas.microsoft.com/office/drawing/2014/main" id="{181506C9-9D1B-B33A-1207-88A7C3085C18}"/>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3271CF74-F08A-9257-BFFC-5AB4A51FFA9F}"/>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43674519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4E802B-57EF-7985-B95C-D7C717888877}"/>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3" name="Footer Placeholder 2">
            <a:extLst>
              <a:ext uri="{FF2B5EF4-FFF2-40B4-BE49-F238E27FC236}">
                <a16:creationId xmlns:a16="http://schemas.microsoft.com/office/drawing/2014/main" id="{67D5972F-15EB-94D5-E6F0-D354447FBF5A}"/>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C67D408D-68B6-14EE-7D15-B91E37BB6D89}"/>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134159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4868F-8E07-06D5-4505-0DE5DF6B8B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CC0AA57A-D04E-7114-9B73-07E324E01A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DD2C2732-5D19-F497-2C01-15EE05D928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138B42-F12D-B6BD-EF61-EA489C3F6D8E}"/>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6" name="Footer Placeholder 5">
            <a:extLst>
              <a:ext uri="{FF2B5EF4-FFF2-40B4-BE49-F238E27FC236}">
                <a16:creationId xmlns:a16="http://schemas.microsoft.com/office/drawing/2014/main" id="{F22A4B85-767E-AA71-93B6-88D92E41B156}"/>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770EAE7F-11B8-8DEA-5414-AF5E95872C9B}"/>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265343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3B993-23DF-65FB-2E2F-EC2980E100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51DEDA63-CE93-7518-297F-CDA52C927B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67EAFFFA-FABC-D685-118A-0242DC67B0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B5C0F8-206A-127B-C331-B3B44D6BBEEF}"/>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6" name="Footer Placeholder 5">
            <a:extLst>
              <a:ext uri="{FF2B5EF4-FFF2-40B4-BE49-F238E27FC236}">
                <a16:creationId xmlns:a16="http://schemas.microsoft.com/office/drawing/2014/main" id="{75C1BCFF-48C4-A3AD-F85A-A9CAACD6E1F4}"/>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7B02C7DF-0012-02C4-3E40-0265426CFC6B}"/>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708689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F9F3E8-4B9A-9585-D864-3C0A33EE7E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605727FA-EE75-E0C3-020B-95B380E1E5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0DC3C57C-2108-F670-46EC-DE21566BF2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51C4A8E6-7493-D010-F339-15F9F570CA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a:extLst>
              <a:ext uri="{FF2B5EF4-FFF2-40B4-BE49-F238E27FC236}">
                <a16:creationId xmlns:a16="http://schemas.microsoft.com/office/drawing/2014/main" id="{28736CEC-3B1A-D5EE-63BE-6812F82C33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27F1F4-1074-4361-B830-27A6E73C9FE8}" type="slidenum">
              <a:rPr lang="en-MY" smtClean="0"/>
              <a:t>‹#›</a:t>
            </a:fld>
            <a:endParaRPr lang="en-MY"/>
          </a:p>
        </p:txBody>
      </p:sp>
    </p:spTree>
    <p:extLst>
      <p:ext uri="{BB962C8B-B14F-4D97-AF65-F5344CB8AC3E}">
        <p14:creationId xmlns:p14="http://schemas.microsoft.com/office/powerpoint/2010/main" val="2550241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AB887-95EA-1613-700B-B3E1C491F87D}"/>
              </a:ext>
            </a:extLst>
          </p:cNvPr>
          <p:cNvSpPr>
            <a:spLocks noGrp="1"/>
          </p:cNvSpPr>
          <p:nvPr>
            <p:ph type="ctrTitle"/>
          </p:nvPr>
        </p:nvSpPr>
        <p:spPr>
          <a:xfrm>
            <a:off x="1524000" y="1122363"/>
            <a:ext cx="9144000" cy="2114597"/>
          </a:xfrm>
        </p:spPr>
        <p:txBody>
          <a:bodyPr anchor="ctr"/>
          <a:lstStyle/>
          <a:p>
            <a:pPr>
              <a:lnSpc>
                <a:spcPct val="100000"/>
              </a:lnSpc>
            </a:pPr>
            <a:r>
              <a:rPr lang="en-MY" b="1" dirty="0">
                <a:solidFill>
                  <a:schemeClr val="accent6">
                    <a:lumMod val="50000"/>
                  </a:schemeClr>
                </a:solidFill>
                <a:effectLst>
                  <a:outerShdw blurRad="38100" dist="38100" dir="2700000" algn="tl">
                    <a:srgbClr val="000000">
                      <a:alpha val="43137"/>
                    </a:srgbClr>
                  </a:outerShdw>
                </a:effectLst>
                <a:latin typeface="Aptos Display" panose="020B0004020202020204" pitchFamily="34" charset="0"/>
              </a:rPr>
              <a:t>The Meaning of Training</a:t>
            </a:r>
          </a:p>
        </p:txBody>
      </p:sp>
      <p:sp>
        <p:nvSpPr>
          <p:cNvPr id="3" name="Subtitle 2">
            <a:extLst>
              <a:ext uri="{FF2B5EF4-FFF2-40B4-BE49-F238E27FC236}">
                <a16:creationId xmlns:a16="http://schemas.microsoft.com/office/drawing/2014/main" id="{7A8899E0-5E94-AC6F-1244-90D3E4619CFF}"/>
              </a:ext>
            </a:extLst>
          </p:cNvPr>
          <p:cNvSpPr>
            <a:spLocks noGrp="1"/>
          </p:cNvSpPr>
          <p:nvPr>
            <p:ph type="subTitle" idx="1"/>
          </p:nvPr>
        </p:nvSpPr>
        <p:spPr>
          <a:xfrm>
            <a:off x="1524000" y="3602038"/>
            <a:ext cx="9144000" cy="1655762"/>
          </a:xfrm>
        </p:spPr>
        <p:txBody>
          <a:bodyPr>
            <a:normAutofit/>
          </a:bodyPr>
          <a:lstStyle/>
          <a:p>
            <a:r>
              <a:rPr lang="en-MY" sz="4000" b="1" dirty="0">
                <a:solidFill>
                  <a:schemeClr val="accent6">
                    <a:lumMod val="50000"/>
                  </a:schemeClr>
                </a:solidFill>
                <a:latin typeface="Aptos Display" panose="020B0004020202020204" pitchFamily="34" charset="0"/>
              </a:rPr>
              <a:t>A Comprehensive Exploration</a:t>
            </a:r>
          </a:p>
        </p:txBody>
      </p:sp>
    </p:spTree>
    <p:extLst>
      <p:ext uri="{BB962C8B-B14F-4D97-AF65-F5344CB8AC3E}">
        <p14:creationId xmlns:p14="http://schemas.microsoft.com/office/powerpoint/2010/main" val="3754610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A1A30-2873-D300-D7F9-24F85177CCC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7B9999F-272A-0677-EC44-7E3D427A424C}"/>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Types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E6AC3904-E9D6-467F-FA77-4C478C73B66E}"/>
              </a:ext>
            </a:extLst>
          </p:cNvPr>
          <p:cNvSpPr txBox="1"/>
          <p:nvPr/>
        </p:nvSpPr>
        <p:spPr>
          <a:xfrm>
            <a:off x="623888" y="2616548"/>
            <a:ext cx="10944224" cy="1969770"/>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4.	Workshops and Seminars</a:t>
            </a:r>
          </a:p>
          <a:p>
            <a:pPr algn="just">
              <a:spcAft>
                <a:spcPts val="1200"/>
              </a:spcAft>
            </a:pPr>
            <a:r>
              <a:rPr lang="en-US" sz="2800" dirty="0">
                <a:latin typeface="Aptos Display" panose="020B0004020202020204" pitchFamily="34" charset="0"/>
              </a:rPr>
              <a:t>Workshops and seminars are interactive training sessions that focus on specific topics or skills. They often involve group activities, case studies, and practical exercises to enhance learning.</a:t>
            </a:r>
          </a:p>
        </p:txBody>
      </p:sp>
    </p:spTree>
    <p:extLst>
      <p:ext uri="{BB962C8B-B14F-4D97-AF65-F5344CB8AC3E}">
        <p14:creationId xmlns:p14="http://schemas.microsoft.com/office/powerpoint/2010/main" val="168232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00BEE-9F6B-7A96-6874-EC7DA59AC77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CE3C993-F212-E31B-2E9B-837C4B201D86}"/>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Types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E243BF84-49D4-FBE2-7FFA-A0CC667A4F99}"/>
              </a:ext>
            </a:extLst>
          </p:cNvPr>
          <p:cNvSpPr txBox="1"/>
          <p:nvPr/>
        </p:nvSpPr>
        <p:spPr>
          <a:xfrm>
            <a:off x="623888" y="2616548"/>
            <a:ext cx="10944224" cy="1969770"/>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5.	Simulation-Based Training</a:t>
            </a:r>
          </a:p>
          <a:p>
            <a:pPr algn="just">
              <a:spcAft>
                <a:spcPts val="1200"/>
              </a:spcAft>
            </a:pPr>
            <a:r>
              <a:rPr lang="en-US" sz="2800" dirty="0">
                <a:latin typeface="Aptos Display" panose="020B0004020202020204" pitchFamily="34" charset="0"/>
              </a:rPr>
              <a:t>Simulation-based training uses realistic scenarios and environments to replicate job tasks. It is commonly used in fields such as aviation, healthcare, and military training, where hands-on practice is essential.</a:t>
            </a:r>
          </a:p>
        </p:txBody>
      </p:sp>
    </p:spTree>
    <p:extLst>
      <p:ext uri="{BB962C8B-B14F-4D97-AF65-F5344CB8AC3E}">
        <p14:creationId xmlns:p14="http://schemas.microsoft.com/office/powerpoint/2010/main" val="1268506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2E335-144F-BE55-8630-7D2AE1008E8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EA4D94E-4AD3-CD6A-6225-F576FE6E5A8F}"/>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Types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5E5BB997-9A61-4844-7CC2-3D75D1B2AF27}"/>
              </a:ext>
            </a:extLst>
          </p:cNvPr>
          <p:cNvSpPr txBox="1"/>
          <p:nvPr/>
        </p:nvSpPr>
        <p:spPr>
          <a:xfrm>
            <a:off x="623888" y="2616548"/>
            <a:ext cx="10944224" cy="1969770"/>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6.	Mentorship and Coaching</a:t>
            </a:r>
          </a:p>
          <a:p>
            <a:pPr algn="just">
              <a:spcAft>
                <a:spcPts val="1200"/>
              </a:spcAft>
            </a:pPr>
            <a:r>
              <a:rPr lang="en-US" sz="2800" dirty="0">
                <a:latin typeface="Aptos Display" panose="020B0004020202020204" pitchFamily="34" charset="0"/>
              </a:rPr>
              <a:t>Mentorship and coaching involve one-on-one guidance from an experienced individual. This type of training is highly personalized and focuses on the development of specific skills or competencies.</a:t>
            </a:r>
          </a:p>
        </p:txBody>
      </p:sp>
    </p:spTree>
    <p:extLst>
      <p:ext uri="{BB962C8B-B14F-4D97-AF65-F5344CB8AC3E}">
        <p14:creationId xmlns:p14="http://schemas.microsoft.com/office/powerpoint/2010/main" val="3815688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06605-6FB8-2506-F5E7-F5AC23BD932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644B4A5-7CA0-1955-FD70-8E6F32B7C58E}"/>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Types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0B661DB6-51E9-CAC8-682C-F254D2062DAB}"/>
              </a:ext>
            </a:extLst>
          </p:cNvPr>
          <p:cNvSpPr txBox="1"/>
          <p:nvPr/>
        </p:nvSpPr>
        <p:spPr>
          <a:xfrm>
            <a:off x="623888" y="2616548"/>
            <a:ext cx="10944224" cy="1969770"/>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7.	Cross-Training</a:t>
            </a:r>
          </a:p>
          <a:p>
            <a:pPr algn="just">
              <a:spcAft>
                <a:spcPts val="1200"/>
              </a:spcAft>
            </a:pPr>
            <a:r>
              <a:rPr lang="en-US" sz="2800" dirty="0">
                <a:latin typeface="Aptos Display" panose="020B0004020202020204" pitchFamily="34" charset="0"/>
              </a:rPr>
              <a:t>Cross-training involves teaching employees to perform tasks outside their primary job roles. It enhances flexibility and ensures that employees can fill in for one another when needed.</a:t>
            </a:r>
          </a:p>
        </p:txBody>
      </p:sp>
    </p:spTree>
    <p:extLst>
      <p:ext uri="{BB962C8B-B14F-4D97-AF65-F5344CB8AC3E}">
        <p14:creationId xmlns:p14="http://schemas.microsoft.com/office/powerpoint/2010/main" val="31442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954CC-501E-F702-CB4E-2135C9034F9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7D9D000-B04B-A369-A922-C0B9118657E4}"/>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Types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3EE16F05-F84B-79C4-07B2-9E4A3A200857}"/>
              </a:ext>
            </a:extLst>
          </p:cNvPr>
          <p:cNvSpPr txBox="1"/>
          <p:nvPr/>
        </p:nvSpPr>
        <p:spPr>
          <a:xfrm>
            <a:off x="623888" y="2616548"/>
            <a:ext cx="10944224" cy="1969770"/>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7.	Cross-Training</a:t>
            </a:r>
          </a:p>
          <a:p>
            <a:pPr algn="just">
              <a:spcAft>
                <a:spcPts val="1200"/>
              </a:spcAft>
            </a:pPr>
            <a:r>
              <a:rPr lang="en-US" sz="2800" dirty="0">
                <a:latin typeface="Aptos Display" panose="020B0004020202020204" pitchFamily="34" charset="0"/>
              </a:rPr>
              <a:t>Cross-training involves teaching employees to perform tasks outside their primary job roles. It enhances flexibility and ensures that employees can fill in for one another when needed.</a:t>
            </a:r>
          </a:p>
        </p:txBody>
      </p:sp>
    </p:spTree>
    <p:extLst>
      <p:ext uri="{BB962C8B-B14F-4D97-AF65-F5344CB8AC3E}">
        <p14:creationId xmlns:p14="http://schemas.microsoft.com/office/powerpoint/2010/main" val="3120008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C044D-FA79-9148-B39F-D15905C1A58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75D6122-4F48-D19B-52D5-5698F618B8A7}"/>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Significance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E876FD15-B77A-46FC-F116-92DD69832B72}"/>
              </a:ext>
            </a:extLst>
          </p:cNvPr>
          <p:cNvSpPr txBox="1"/>
          <p:nvPr/>
        </p:nvSpPr>
        <p:spPr>
          <a:xfrm>
            <a:off x="623889" y="1487836"/>
            <a:ext cx="10944224" cy="4585871"/>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1.	Enhancing Individual Competence</a:t>
            </a:r>
          </a:p>
          <a:p>
            <a:pPr algn="just">
              <a:spcAft>
                <a:spcPts val="1200"/>
              </a:spcAft>
            </a:pPr>
            <a:r>
              <a:rPr lang="en-US" sz="2800" dirty="0">
                <a:latin typeface="Aptos Display" panose="020B0004020202020204" pitchFamily="34" charset="0"/>
              </a:rPr>
              <a:t>Training equips individuals with the knowledge and skills needed to perform their roles effectively. It boosts confidence, improves problem-solving abilities, and fosters personal growth.</a:t>
            </a:r>
          </a:p>
          <a:p>
            <a:pPr algn="just">
              <a:spcAft>
                <a:spcPts val="1200"/>
              </a:spcAft>
            </a:pPr>
            <a:endParaRPr lang="en-US" sz="2800" dirty="0">
              <a:latin typeface="Aptos Display" panose="020B0004020202020204" pitchFamily="34" charset="0"/>
            </a:endParaRPr>
          </a:p>
          <a:p>
            <a:pPr algn="just">
              <a:spcAft>
                <a:spcPts val="1200"/>
              </a:spcAft>
            </a:pPr>
            <a:r>
              <a:rPr lang="en-US" sz="2800" b="1" dirty="0">
                <a:latin typeface="Aptos Display" panose="020B0004020202020204" pitchFamily="34" charset="0"/>
              </a:rPr>
              <a:t>2.	Driving Organizational Success</a:t>
            </a:r>
          </a:p>
          <a:p>
            <a:pPr algn="just">
              <a:spcAft>
                <a:spcPts val="1200"/>
              </a:spcAft>
            </a:pPr>
            <a:r>
              <a:rPr lang="en-US" sz="2800" dirty="0">
                <a:latin typeface="Aptos Display" panose="020B0004020202020204" pitchFamily="34" charset="0"/>
              </a:rPr>
              <a:t>Organizations that invest in training are better positioned to achieve their goals. Training improves employee performance, increases productivity, and enhances the quality of products and services.</a:t>
            </a:r>
          </a:p>
        </p:txBody>
      </p:sp>
    </p:spTree>
    <p:extLst>
      <p:ext uri="{BB962C8B-B14F-4D97-AF65-F5344CB8AC3E}">
        <p14:creationId xmlns:p14="http://schemas.microsoft.com/office/powerpoint/2010/main" val="3209169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9DAC0-2482-E663-2E18-21DBB70FB16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BDA2E55-2B89-9454-2804-E3333B86BEA4}"/>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Significance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29C06517-843B-8730-199B-B355B483386B}"/>
              </a:ext>
            </a:extLst>
          </p:cNvPr>
          <p:cNvSpPr txBox="1"/>
          <p:nvPr/>
        </p:nvSpPr>
        <p:spPr>
          <a:xfrm>
            <a:off x="623889" y="1487836"/>
            <a:ext cx="10944224" cy="4585871"/>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3.	Promoting Innovation</a:t>
            </a:r>
          </a:p>
          <a:p>
            <a:pPr algn="just">
              <a:spcAft>
                <a:spcPts val="1200"/>
              </a:spcAft>
            </a:pPr>
            <a:r>
              <a:rPr lang="en-US" sz="2800" dirty="0">
                <a:latin typeface="Aptos Display" panose="020B0004020202020204" pitchFamily="34" charset="0"/>
              </a:rPr>
              <a:t>Training encourages creativity and innovation by exposing individuals to new ideas, technologies, and methodologies. It helps organizations stay competitive in a rapidly evolving business environment.</a:t>
            </a:r>
          </a:p>
          <a:p>
            <a:pPr algn="just">
              <a:spcAft>
                <a:spcPts val="1200"/>
              </a:spcAft>
            </a:pPr>
            <a:endParaRPr lang="en-US" sz="2800" dirty="0">
              <a:latin typeface="Aptos Display" panose="020B0004020202020204" pitchFamily="34" charset="0"/>
            </a:endParaRPr>
          </a:p>
          <a:p>
            <a:pPr algn="just">
              <a:spcAft>
                <a:spcPts val="1200"/>
              </a:spcAft>
            </a:pPr>
            <a:r>
              <a:rPr lang="en-US" sz="2800" b="1" dirty="0">
                <a:latin typeface="Aptos Display" panose="020B0004020202020204" pitchFamily="34" charset="0"/>
              </a:rPr>
              <a:t>4.	Building a Skilled Workforce</a:t>
            </a:r>
          </a:p>
          <a:p>
            <a:pPr algn="just">
              <a:spcAft>
                <a:spcPts val="1200"/>
              </a:spcAft>
            </a:pPr>
            <a:r>
              <a:rPr lang="en-US" sz="2800" dirty="0">
                <a:latin typeface="Aptos Display" panose="020B0004020202020204" pitchFamily="34" charset="0"/>
              </a:rPr>
              <a:t>Training contributes to the development of a skilled and knowledgeable workforce. This is particularly important in industries facing skill shortages or rapid technological change.</a:t>
            </a:r>
          </a:p>
        </p:txBody>
      </p:sp>
    </p:spTree>
    <p:extLst>
      <p:ext uri="{BB962C8B-B14F-4D97-AF65-F5344CB8AC3E}">
        <p14:creationId xmlns:p14="http://schemas.microsoft.com/office/powerpoint/2010/main" val="797335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8C3B7-EDD7-9B87-A778-BA02415BFCF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7CD0A60-D60B-931E-61C2-B6A24A14DE64}"/>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Significance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D1577353-BE1F-AB87-95BE-72D3A0F42C56}"/>
              </a:ext>
            </a:extLst>
          </p:cNvPr>
          <p:cNvSpPr txBox="1"/>
          <p:nvPr/>
        </p:nvSpPr>
        <p:spPr>
          <a:xfrm>
            <a:off x="623889" y="1487836"/>
            <a:ext cx="10944224" cy="5016758"/>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5.	Improving Employee Morale</a:t>
            </a:r>
          </a:p>
          <a:p>
            <a:pPr algn="just">
              <a:spcAft>
                <a:spcPts val="1200"/>
              </a:spcAft>
            </a:pPr>
            <a:r>
              <a:rPr lang="en-US" sz="2800" dirty="0">
                <a:latin typeface="Aptos Display" panose="020B0004020202020204" pitchFamily="34" charset="0"/>
              </a:rPr>
              <a:t>Providing training opportunities demonstrates an organization's commitment to employee development. This can boost morale, job satisfaction, and loyalty.</a:t>
            </a:r>
          </a:p>
          <a:p>
            <a:pPr algn="just">
              <a:spcAft>
                <a:spcPts val="1200"/>
              </a:spcAft>
            </a:pPr>
            <a:endParaRPr lang="en-US" sz="2800" dirty="0">
              <a:latin typeface="Aptos Display" panose="020B0004020202020204" pitchFamily="34" charset="0"/>
            </a:endParaRPr>
          </a:p>
          <a:p>
            <a:pPr algn="just">
              <a:spcAft>
                <a:spcPts val="1200"/>
              </a:spcAft>
            </a:pPr>
            <a:r>
              <a:rPr lang="en-US" sz="2800" b="1" dirty="0">
                <a:latin typeface="Aptos Display" panose="020B0004020202020204" pitchFamily="34" charset="0"/>
              </a:rPr>
              <a:t>7.	Supporting Economic Growth</a:t>
            </a:r>
          </a:p>
          <a:p>
            <a:pPr algn="just">
              <a:spcAft>
                <a:spcPts val="1200"/>
              </a:spcAft>
            </a:pPr>
            <a:r>
              <a:rPr lang="en-US" sz="2800" dirty="0">
                <a:latin typeface="Aptos Display" panose="020B0004020202020204" pitchFamily="34" charset="0"/>
              </a:rPr>
              <a:t>At a societal level, training contributes to economic growth by enhancing the skills and productivity of the workforce. It helps bridge the gap between education and employment, ensuring that individuals are prepared for the demands of the labor market.</a:t>
            </a:r>
          </a:p>
        </p:txBody>
      </p:sp>
    </p:spTree>
    <p:extLst>
      <p:ext uri="{BB962C8B-B14F-4D97-AF65-F5344CB8AC3E}">
        <p14:creationId xmlns:p14="http://schemas.microsoft.com/office/powerpoint/2010/main" val="1106098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B54A0-6766-FA5B-A661-51C8A998119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4EFBD95-494A-9675-153F-A8BCCC3E1C62}"/>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Significance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EC0D4992-8EE6-05CC-FAF7-AAD15CD868BA}"/>
              </a:ext>
            </a:extLst>
          </p:cNvPr>
          <p:cNvSpPr txBox="1"/>
          <p:nvPr/>
        </p:nvSpPr>
        <p:spPr>
          <a:xfrm>
            <a:off x="623889" y="1487836"/>
            <a:ext cx="10944224" cy="1969770"/>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6.	Ensuring Compliance and Safety</a:t>
            </a:r>
          </a:p>
          <a:p>
            <a:pPr algn="just">
              <a:spcAft>
                <a:spcPts val="1200"/>
              </a:spcAft>
            </a:pPr>
            <a:r>
              <a:rPr lang="en-US" sz="2800" dirty="0">
                <a:latin typeface="Aptos Display" panose="020B0004020202020204" pitchFamily="34" charset="0"/>
              </a:rPr>
              <a:t>Training is essential for ensuring that employees understand and comply with legal and regulatory requirements. It also plays a critical role in promoting workplace safety and reducing the risk of accidents.</a:t>
            </a:r>
          </a:p>
        </p:txBody>
      </p:sp>
    </p:spTree>
    <p:extLst>
      <p:ext uri="{BB962C8B-B14F-4D97-AF65-F5344CB8AC3E}">
        <p14:creationId xmlns:p14="http://schemas.microsoft.com/office/powerpoint/2010/main" val="853048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EBC8AF-17EE-DD81-B084-F32A8BDCF22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852F70D-99E8-EDB7-7F6B-238F94BC039E}"/>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Challenges in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9DB2980D-3C7F-F056-7227-37812330FED2}"/>
              </a:ext>
            </a:extLst>
          </p:cNvPr>
          <p:cNvSpPr txBox="1"/>
          <p:nvPr/>
        </p:nvSpPr>
        <p:spPr>
          <a:xfrm>
            <a:off x="623888" y="1816448"/>
            <a:ext cx="10944224" cy="4001095"/>
          </a:xfrm>
          <a:prstGeom prst="rect">
            <a:avLst/>
          </a:prstGeom>
          <a:noFill/>
        </p:spPr>
        <p:txBody>
          <a:bodyPr wrap="square" rtlCol="0">
            <a:spAutoFit/>
          </a:bodyPr>
          <a:lstStyle/>
          <a:p>
            <a:pPr marL="514350" indent="-514350" algn="just">
              <a:spcAft>
                <a:spcPts val="1200"/>
              </a:spcAft>
              <a:buFont typeface="+mj-lt"/>
              <a:buAutoNum type="arabicPeriod"/>
            </a:pPr>
            <a:r>
              <a:rPr lang="en-US" sz="2800" b="1" dirty="0">
                <a:latin typeface="Aptos Display" panose="020B0004020202020204" pitchFamily="34" charset="0"/>
              </a:rPr>
              <a:t>Cost: </a:t>
            </a:r>
            <a:r>
              <a:rPr lang="en-US" sz="2800" dirty="0">
                <a:latin typeface="Aptos Display" panose="020B0004020202020204" pitchFamily="34" charset="0"/>
              </a:rPr>
              <a:t>Training can be expensive, particularly for organizations with limited resources.</a:t>
            </a:r>
          </a:p>
          <a:p>
            <a:pPr marL="514350" indent="-514350" algn="just">
              <a:spcAft>
                <a:spcPts val="1200"/>
              </a:spcAft>
              <a:buFont typeface="+mj-lt"/>
              <a:buAutoNum type="arabicPeriod"/>
            </a:pPr>
            <a:r>
              <a:rPr lang="en-US" sz="2800" b="1" dirty="0">
                <a:latin typeface="Aptos Display" panose="020B0004020202020204" pitchFamily="34" charset="0"/>
              </a:rPr>
              <a:t>Time Constraints: </a:t>
            </a:r>
            <a:r>
              <a:rPr lang="en-US" sz="2800" dirty="0">
                <a:latin typeface="Aptos Display" panose="020B0004020202020204" pitchFamily="34" charset="0"/>
              </a:rPr>
              <a:t>Employees and organizations may struggle to find time for training amidst competing priorities.</a:t>
            </a:r>
          </a:p>
          <a:p>
            <a:pPr marL="514350" indent="-514350" algn="just">
              <a:spcAft>
                <a:spcPts val="1200"/>
              </a:spcAft>
              <a:buFont typeface="+mj-lt"/>
              <a:buAutoNum type="arabicPeriod"/>
            </a:pPr>
            <a:r>
              <a:rPr lang="en-US" sz="2800" b="1" dirty="0">
                <a:latin typeface="Aptos Display" panose="020B0004020202020204" pitchFamily="34" charset="0"/>
              </a:rPr>
              <a:t>Resistance to Change: </a:t>
            </a:r>
            <a:r>
              <a:rPr lang="en-US" sz="2800" dirty="0">
                <a:latin typeface="Aptos Display" panose="020B0004020202020204" pitchFamily="34" charset="0"/>
              </a:rPr>
              <a:t>Employees may be resistant to training, particularly if they perceive it as unnecessary or irrelevant.</a:t>
            </a:r>
          </a:p>
          <a:p>
            <a:pPr marL="514350" indent="-514350" algn="just">
              <a:spcAft>
                <a:spcPts val="1200"/>
              </a:spcAft>
              <a:buFont typeface="+mj-lt"/>
              <a:buAutoNum type="arabicPeriod"/>
            </a:pPr>
            <a:r>
              <a:rPr lang="en-US" sz="2800" b="1" dirty="0">
                <a:latin typeface="Aptos Display" panose="020B0004020202020204" pitchFamily="34" charset="0"/>
              </a:rPr>
              <a:t>Measuring Effectiveness: </a:t>
            </a:r>
            <a:r>
              <a:rPr lang="en-US" sz="2800" dirty="0">
                <a:latin typeface="Aptos Display" panose="020B0004020202020204" pitchFamily="34" charset="0"/>
              </a:rPr>
              <a:t>Evaluating the impact of training on performance and organizational goals can be difficult.</a:t>
            </a:r>
          </a:p>
        </p:txBody>
      </p:sp>
    </p:spTree>
    <p:extLst>
      <p:ext uri="{BB962C8B-B14F-4D97-AF65-F5344CB8AC3E}">
        <p14:creationId xmlns:p14="http://schemas.microsoft.com/office/powerpoint/2010/main" val="175468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16C05D-0F96-8C8E-832E-1E8FDEE2FFE8}"/>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Introduction</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3ACE0455-AEE6-AFDD-8CEA-C1A957C06CA3}"/>
              </a:ext>
            </a:extLst>
          </p:cNvPr>
          <p:cNvSpPr txBox="1"/>
          <p:nvPr/>
        </p:nvSpPr>
        <p:spPr>
          <a:xfrm>
            <a:off x="623888" y="1659285"/>
            <a:ext cx="10944224" cy="3416320"/>
          </a:xfrm>
          <a:prstGeom prst="rect">
            <a:avLst/>
          </a:prstGeom>
          <a:noFill/>
        </p:spPr>
        <p:txBody>
          <a:bodyPr wrap="square" rtlCol="0">
            <a:spAutoFit/>
          </a:bodyPr>
          <a:lstStyle/>
          <a:p>
            <a:pPr algn="just">
              <a:spcAft>
                <a:spcPts val="1200"/>
              </a:spcAft>
            </a:pPr>
            <a:r>
              <a:rPr lang="en-US" sz="2800" dirty="0">
                <a:latin typeface="Aptos Display" panose="020B0004020202020204" pitchFamily="34" charset="0"/>
              </a:rPr>
              <a:t>Training is a fundamental concept in the fields of education, human resource development, and organizational management. </a:t>
            </a:r>
          </a:p>
          <a:p>
            <a:pPr algn="just">
              <a:spcAft>
                <a:spcPts val="1200"/>
              </a:spcAft>
            </a:pPr>
            <a:r>
              <a:rPr lang="en-US" sz="2800" dirty="0">
                <a:latin typeface="Aptos Display" panose="020B0004020202020204" pitchFamily="34" charset="0"/>
              </a:rPr>
              <a:t>It refers to the systematic process of enhancing an individual's knowledge, skills, and abilities (KSAs) to perform specific tasks or roles effectively. </a:t>
            </a:r>
          </a:p>
          <a:p>
            <a:pPr algn="just">
              <a:spcAft>
                <a:spcPts val="1200"/>
              </a:spcAft>
            </a:pPr>
            <a:r>
              <a:rPr lang="en-US" sz="2800" dirty="0">
                <a:latin typeface="Aptos Display" panose="020B0004020202020204" pitchFamily="34" charset="0"/>
              </a:rPr>
              <a:t>Training is a critical tool for personal and professional development, enabling individuals to adapt to new challenges, improve performance, and achieve their goals. </a:t>
            </a:r>
            <a:endParaRPr lang="en-MY" sz="2800" dirty="0">
              <a:latin typeface="Aptos Display" panose="020B0004020202020204" pitchFamily="34" charset="0"/>
            </a:endParaRPr>
          </a:p>
        </p:txBody>
      </p:sp>
    </p:spTree>
    <p:extLst>
      <p:ext uri="{BB962C8B-B14F-4D97-AF65-F5344CB8AC3E}">
        <p14:creationId xmlns:p14="http://schemas.microsoft.com/office/powerpoint/2010/main" val="16349455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EAF4E-ACCE-ECD4-28B8-B968D4C3C84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34888CD-AA0C-A752-0596-26B408B0B219}"/>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Conclusion</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C8D524B5-9962-EDA2-FE16-057256458053}"/>
              </a:ext>
            </a:extLst>
          </p:cNvPr>
          <p:cNvSpPr txBox="1"/>
          <p:nvPr/>
        </p:nvSpPr>
        <p:spPr>
          <a:xfrm>
            <a:off x="623888" y="1816448"/>
            <a:ext cx="10944224" cy="4708981"/>
          </a:xfrm>
          <a:prstGeom prst="rect">
            <a:avLst/>
          </a:prstGeom>
          <a:noFill/>
        </p:spPr>
        <p:txBody>
          <a:bodyPr wrap="square" rtlCol="0">
            <a:spAutoFit/>
          </a:bodyPr>
          <a:lstStyle/>
          <a:p>
            <a:pPr algn="just">
              <a:spcAft>
                <a:spcPts val="1200"/>
              </a:spcAft>
            </a:pPr>
            <a:r>
              <a:rPr lang="en-US" sz="2800" dirty="0">
                <a:latin typeface="Aptos Display" panose="020B0004020202020204" pitchFamily="34" charset="0"/>
              </a:rPr>
              <a:t>Training is a vital process that enhances individual competence, drives organizational success, and contributes to societal progress. It encompasses a wide range of activities designed to impart knowledge, develop skills, and modify attitudes or behaviors. </a:t>
            </a:r>
          </a:p>
          <a:p>
            <a:pPr algn="just">
              <a:spcAft>
                <a:spcPts val="1200"/>
              </a:spcAft>
            </a:pPr>
            <a:r>
              <a:rPr lang="en-US" sz="2800" dirty="0">
                <a:latin typeface="Aptos Display" panose="020B0004020202020204" pitchFamily="34" charset="0"/>
              </a:rPr>
              <a:t>By investing in training, individuals and organizations can adapt to new challenges, improve performance, and achieve their goals. While training is not without challenges, its benefits far outweigh its limitations, making it an indispensable tool for personal and professional development. </a:t>
            </a:r>
          </a:p>
          <a:p>
            <a:pPr algn="just">
              <a:spcAft>
                <a:spcPts val="1200"/>
              </a:spcAft>
            </a:pPr>
            <a:r>
              <a:rPr lang="en-US" sz="2800" dirty="0">
                <a:latin typeface="Aptos Display" panose="020B0004020202020204" pitchFamily="34" charset="0"/>
              </a:rPr>
              <a:t>In an increasingly complex and dynamic world, training provides the foundation for growth, innovation, and success.</a:t>
            </a:r>
          </a:p>
        </p:txBody>
      </p:sp>
    </p:spTree>
    <p:extLst>
      <p:ext uri="{BB962C8B-B14F-4D97-AF65-F5344CB8AC3E}">
        <p14:creationId xmlns:p14="http://schemas.microsoft.com/office/powerpoint/2010/main" val="2195817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7DA8C-8C5B-790E-270C-B476E651DD52}"/>
              </a:ext>
            </a:extLst>
          </p:cNvPr>
          <p:cNvSpPr>
            <a:spLocks noGrp="1"/>
          </p:cNvSpPr>
          <p:nvPr>
            <p:ph type="title"/>
          </p:nvPr>
        </p:nvSpPr>
        <p:spPr/>
        <p:txBody>
          <a:bodyPr/>
          <a:lstStyle/>
          <a:p>
            <a:endParaRPr lang="en-MY"/>
          </a:p>
        </p:txBody>
      </p:sp>
    </p:spTree>
    <p:extLst>
      <p:ext uri="{BB962C8B-B14F-4D97-AF65-F5344CB8AC3E}">
        <p14:creationId xmlns:p14="http://schemas.microsoft.com/office/powerpoint/2010/main" val="2369498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A5CB9-18CD-E00E-FF33-63796CD6264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DEBD414-A112-1240-BE4E-4A6532EEE3A4}"/>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Defining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08F2F265-30E6-3F37-C741-A80F50559548}"/>
              </a:ext>
            </a:extLst>
          </p:cNvPr>
          <p:cNvSpPr txBox="1"/>
          <p:nvPr/>
        </p:nvSpPr>
        <p:spPr>
          <a:xfrm>
            <a:off x="623889" y="1273523"/>
            <a:ext cx="10944224" cy="5416868"/>
          </a:xfrm>
          <a:prstGeom prst="rect">
            <a:avLst/>
          </a:prstGeom>
          <a:noFill/>
        </p:spPr>
        <p:txBody>
          <a:bodyPr wrap="square" rtlCol="0">
            <a:spAutoFit/>
          </a:bodyPr>
          <a:lstStyle/>
          <a:p>
            <a:pPr algn="just">
              <a:spcAft>
                <a:spcPts val="1200"/>
              </a:spcAft>
            </a:pPr>
            <a:r>
              <a:rPr lang="en-US" sz="2800" dirty="0">
                <a:latin typeface="Aptos Display" panose="020B0004020202020204" pitchFamily="34" charset="0"/>
              </a:rPr>
              <a:t>Defined as a structured and organized process designed to impart knowledge, develop skills, and modify attitudes or behaviors. It involves the application of instructional techniques and methodologies to facilitate learning and improve performance. Training is often goal-oriented, focusing on specific outcomes such as increased productivity, improved job performance, or the acquisition of new competencies.</a:t>
            </a:r>
          </a:p>
          <a:p>
            <a:pPr algn="just">
              <a:spcAft>
                <a:spcPts val="1200"/>
              </a:spcAft>
            </a:pPr>
            <a:r>
              <a:rPr lang="en-US" sz="2800" dirty="0">
                <a:latin typeface="Aptos Display" panose="020B0004020202020204" pitchFamily="34" charset="0"/>
              </a:rPr>
              <a:t>Training differs from general education in that it is typically more focused and practical. While education aims to provide broad-based knowledge and intellectual development, training is more targeted, addressing specific needs and objectives. For example, an employee may undergo training to learn how to operate a new software system, while education might involve studying computer science principles. </a:t>
            </a:r>
            <a:endParaRPr lang="en-MY" sz="2800" dirty="0">
              <a:latin typeface="Aptos Display" panose="020B0004020202020204" pitchFamily="34" charset="0"/>
            </a:endParaRPr>
          </a:p>
        </p:txBody>
      </p:sp>
    </p:spTree>
    <p:extLst>
      <p:ext uri="{BB962C8B-B14F-4D97-AF65-F5344CB8AC3E}">
        <p14:creationId xmlns:p14="http://schemas.microsoft.com/office/powerpoint/2010/main" val="4086383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6F162-C4AD-CB70-D5A3-4EE675DE801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BF4FF8C-664B-C252-9AD3-FBAE0BE2A811}"/>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Objectives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F71B3681-1CDC-5EF3-1B84-37FC5CE8F273}"/>
              </a:ext>
            </a:extLst>
          </p:cNvPr>
          <p:cNvSpPr txBox="1"/>
          <p:nvPr/>
        </p:nvSpPr>
        <p:spPr>
          <a:xfrm>
            <a:off x="623888" y="1797784"/>
            <a:ext cx="10944224" cy="3262432"/>
          </a:xfrm>
          <a:prstGeom prst="rect">
            <a:avLst/>
          </a:prstGeom>
          <a:noFill/>
        </p:spPr>
        <p:txBody>
          <a:bodyPr wrap="square" rtlCol="0">
            <a:spAutoFit/>
          </a:bodyPr>
          <a:lstStyle/>
          <a:p>
            <a:pPr algn="just">
              <a:spcAft>
                <a:spcPts val="1200"/>
              </a:spcAft>
            </a:pPr>
            <a:r>
              <a:rPr lang="en-US" sz="2800" dirty="0">
                <a:latin typeface="Aptos Display" panose="020B0004020202020204" pitchFamily="34" charset="0"/>
              </a:rPr>
              <a:t>1.	</a:t>
            </a:r>
            <a:r>
              <a:rPr lang="en-US" sz="2800" b="1" dirty="0">
                <a:latin typeface="Aptos Display" panose="020B0004020202020204" pitchFamily="34" charset="0"/>
              </a:rPr>
              <a:t>Skill Development</a:t>
            </a:r>
            <a:r>
              <a:rPr lang="en-US" sz="2800" dirty="0">
                <a:latin typeface="Aptos Display" panose="020B0004020202020204" pitchFamily="34" charset="0"/>
              </a:rPr>
              <a:t>: Training helps individuals acquire new skills or enhance existing ones. This is particularly important in industries where technological advancements and changing job requirements demand continuous learning.</a:t>
            </a:r>
          </a:p>
          <a:p>
            <a:pPr algn="just">
              <a:spcAft>
                <a:spcPts val="1200"/>
              </a:spcAft>
            </a:pPr>
            <a:r>
              <a:rPr lang="en-US" sz="2800" dirty="0">
                <a:latin typeface="Aptos Display" panose="020B0004020202020204" pitchFamily="34" charset="0"/>
              </a:rPr>
              <a:t>2.	</a:t>
            </a:r>
            <a:r>
              <a:rPr lang="en-US" sz="2800" b="1" dirty="0">
                <a:latin typeface="Aptos Display" panose="020B0004020202020204" pitchFamily="34" charset="0"/>
              </a:rPr>
              <a:t>Performance Improvement</a:t>
            </a:r>
            <a:r>
              <a:rPr lang="en-US" sz="2800" dirty="0">
                <a:latin typeface="Aptos Display" panose="020B0004020202020204" pitchFamily="34" charset="0"/>
              </a:rPr>
              <a:t>: Training aims to improve job performance by addressing gaps in knowledge, skills, or attitudes. This can lead to increased productivity, efficiency, and quality of work.</a:t>
            </a:r>
          </a:p>
        </p:txBody>
      </p:sp>
    </p:spTree>
    <p:extLst>
      <p:ext uri="{BB962C8B-B14F-4D97-AF65-F5344CB8AC3E}">
        <p14:creationId xmlns:p14="http://schemas.microsoft.com/office/powerpoint/2010/main" val="509923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3E033-17CA-28A4-7975-087062060D9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9EAE74B-CA2C-B3D8-2806-DA13B2063E7B}"/>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Objectives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CD051640-965D-37B5-7746-BFDF2AC461F4}"/>
              </a:ext>
            </a:extLst>
          </p:cNvPr>
          <p:cNvSpPr txBox="1"/>
          <p:nvPr/>
        </p:nvSpPr>
        <p:spPr>
          <a:xfrm>
            <a:off x="623888" y="2330798"/>
            <a:ext cx="10944224" cy="2400657"/>
          </a:xfrm>
          <a:prstGeom prst="rect">
            <a:avLst/>
          </a:prstGeom>
          <a:noFill/>
        </p:spPr>
        <p:txBody>
          <a:bodyPr wrap="square" rtlCol="0">
            <a:spAutoFit/>
          </a:bodyPr>
          <a:lstStyle/>
          <a:p>
            <a:pPr algn="just">
              <a:spcAft>
                <a:spcPts val="1200"/>
              </a:spcAft>
            </a:pPr>
            <a:r>
              <a:rPr lang="en-US" sz="2800" dirty="0">
                <a:latin typeface="Aptos Display" panose="020B0004020202020204" pitchFamily="34" charset="0"/>
              </a:rPr>
              <a:t>3.	</a:t>
            </a:r>
            <a:r>
              <a:rPr lang="en-US" sz="2800" b="1" dirty="0">
                <a:latin typeface="Aptos Display" panose="020B0004020202020204" pitchFamily="34" charset="0"/>
              </a:rPr>
              <a:t>Adaptability</a:t>
            </a:r>
            <a:r>
              <a:rPr lang="en-US" sz="2800" dirty="0">
                <a:latin typeface="Aptos Display" panose="020B0004020202020204" pitchFamily="34" charset="0"/>
              </a:rPr>
              <a:t>: In a rapidly changing world, training enables individuals and organizations to adapt to new technologies, processes, and market demands. It fosters a culture of continuous learning and innovation.</a:t>
            </a:r>
          </a:p>
          <a:p>
            <a:pPr algn="just">
              <a:spcAft>
                <a:spcPts val="1200"/>
              </a:spcAft>
            </a:pPr>
            <a:r>
              <a:rPr lang="en-US" sz="2800" dirty="0">
                <a:latin typeface="Aptos Display" panose="020B0004020202020204" pitchFamily="34" charset="0"/>
              </a:rPr>
              <a:t>4.	</a:t>
            </a:r>
            <a:r>
              <a:rPr lang="en-US" sz="2800" b="1" dirty="0">
                <a:latin typeface="Aptos Display" panose="020B0004020202020204" pitchFamily="34" charset="0"/>
              </a:rPr>
              <a:t>Employee Engagement and Retention</a:t>
            </a:r>
            <a:r>
              <a:rPr lang="en-US" sz="2800" dirty="0">
                <a:latin typeface="Aptos Display" panose="020B0004020202020204" pitchFamily="34" charset="0"/>
              </a:rPr>
              <a:t>: Providing training opportunities demonstrates an organization's commitment to employee</a:t>
            </a:r>
          </a:p>
        </p:txBody>
      </p:sp>
    </p:spTree>
    <p:extLst>
      <p:ext uri="{BB962C8B-B14F-4D97-AF65-F5344CB8AC3E}">
        <p14:creationId xmlns:p14="http://schemas.microsoft.com/office/powerpoint/2010/main" val="336645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93994-DF0F-8D4A-FB48-A5E15C67927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1369C0D-ABFB-3F81-FCBA-6FD65CF6D094}"/>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Objectives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213BB7E9-1930-E226-64B4-8222D80C28E8}"/>
              </a:ext>
            </a:extLst>
          </p:cNvPr>
          <p:cNvSpPr txBox="1"/>
          <p:nvPr/>
        </p:nvSpPr>
        <p:spPr>
          <a:xfrm>
            <a:off x="623888" y="2302223"/>
            <a:ext cx="10944224" cy="3262432"/>
          </a:xfrm>
          <a:prstGeom prst="rect">
            <a:avLst/>
          </a:prstGeom>
          <a:noFill/>
        </p:spPr>
        <p:txBody>
          <a:bodyPr wrap="square" rtlCol="0">
            <a:spAutoFit/>
          </a:bodyPr>
          <a:lstStyle/>
          <a:p>
            <a:pPr algn="just">
              <a:spcAft>
                <a:spcPts val="1200"/>
              </a:spcAft>
            </a:pPr>
            <a:r>
              <a:rPr lang="en-US" sz="2800" dirty="0">
                <a:latin typeface="Aptos Display" panose="020B0004020202020204" pitchFamily="34" charset="0"/>
              </a:rPr>
              <a:t>5.	</a:t>
            </a:r>
            <a:r>
              <a:rPr lang="en-US" sz="2800" b="1" dirty="0">
                <a:latin typeface="Aptos Display" panose="020B0004020202020204" pitchFamily="34" charset="0"/>
              </a:rPr>
              <a:t>Compliance and Safety</a:t>
            </a:r>
            <a:r>
              <a:rPr lang="en-US" sz="2800" dirty="0">
                <a:latin typeface="Aptos Display" panose="020B0004020202020204" pitchFamily="34" charset="0"/>
              </a:rPr>
              <a:t>: In certain industries, training is essential for ensuring compliance with legal and regulatory requirements. It also plays a critical role in promoting workplace safety and reducing the risk of accidents.</a:t>
            </a:r>
          </a:p>
          <a:p>
            <a:pPr algn="just">
              <a:spcAft>
                <a:spcPts val="1200"/>
              </a:spcAft>
            </a:pPr>
            <a:r>
              <a:rPr lang="en-US" sz="2800" dirty="0">
                <a:latin typeface="Aptos Display" panose="020B0004020202020204" pitchFamily="34" charset="0"/>
              </a:rPr>
              <a:t>6.	</a:t>
            </a:r>
            <a:r>
              <a:rPr lang="en-US" sz="2800" b="1" dirty="0">
                <a:latin typeface="Aptos Display" panose="020B0004020202020204" pitchFamily="34" charset="0"/>
              </a:rPr>
              <a:t>Career Development</a:t>
            </a:r>
            <a:r>
              <a:rPr lang="en-US" sz="2800" dirty="0">
                <a:latin typeface="Aptos Display" panose="020B0004020202020204" pitchFamily="34" charset="0"/>
              </a:rPr>
              <a:t>: Training supports career growth by equipping individuals with the competencies needed for advancement. It helps employees prepare for higher-level roles and responsibilities.</a:t>
            </a:r>
          </a:p>
        </p:txBody>
      </p:sp>
    </p:spTree>
    <p:extLst>
      <p:ext uri="{BB962C8B-B14F-4D97-AF65-F5344CB8AC3E}">
        <p14:creationId xmlns:p14="http://schemas.microsoft.com/office/powerpoint/2010/main" val="3905017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8736E-DCBE-1F3A-0464-4A1406470DA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03825DB-7F8C-C8E9-BB54-4EACC6E3EAE1}"/>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Types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7D29A5A0-AB7E-DA43-A750-2007FFA422C5}"/>
              </a:ext>
            </a:extLst>
          </p:cNvPr>
          <p:cNvSpPr txBox="1"/>
          <p:nvPr/>
        </p:nvSpPr>
        <p:spPr>
          <a:xfrm>
            <a:off x="623888" y="2616548"/>
            <a:ext cx="10944224" cy="2400657"/>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1.	On-the-Job Training (OJT)</a:t>
            </a:r>
          </a:p>
          <a:p>
            <a:pPr algn="just">
              <a:spcAft>
                <a:spcPts val="1200"/>
              </a:spcAft>
            </a:pPr>
            <a:r>
              <a:rPr lang="en-US" sz="2800" dirty="0">
                <a:latin typeface="Aptos Display" panose="020B0004020202020204" pitchFamily="34" charset="0"/>
              </a:rPr>
              <a:t>On-the-job training involves learning while performing actual job tasks. It is a practical and hands-on approach that allows employees to gain experience in real-world situations. Examples include apprenticeships, internships, and job shadowing.</a:t>
            </a:r>
          </a:p>
        </p:txBody>
      </p:sp>
    </p:spTree>
    <p:extLst>
      <p:ext uri="{BB962C8B-B14F-4D97-AF65-F5344CB8AC3E}">
        <p14:creationId xmlns:p14="http://schemas.microsoft.com/office/powerpoint/2010/main" val="4188026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F3914-3289-A891-FE0B-4632041E873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5740C52-9C4F-391B-945C-A2527D7493D1}"/>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Types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5E073395-E63F-ED30-BF68-14AA1A0963B9}"/>
              </a:ext>
            </a:extLst>
          </p:cNvPr>
          <p:cNvSpPr txBox="1"/>
          <p:nvPr/>
        </p:nvSpPr>
        <p:spPr>
          <a:xfrm>
            <a:off x="623888" y="2616548"/>
            <a:ext cx="10944224" cy="1969770"/>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2.	Classroom Training</a:t>
            </a:r>
          </a:p>
          <a:p>
            <a:pPr algn="just">
              <a:spcAft>
                <a:spcPts val="1200"/>
              </a:spcAft>
            </a:pPr>
            <a:r>
              <a:rPr lang="en-US" sz="2800" dirty="0">
                <a:latin typeface="Aptos Display" panose="020B0004020202020204" pitchFamily="34" charset="0"/>
              </a:rPr>
              <a:t>Classroom training is a traditional form of training conducted in a formal setting, such as a training center or conference room. It typically involves lectures, discussions, and group activities led by an instructor.</a:t>
            </a:r>
          </a:p>
        </p:txBody>
      </p:sp>
    </p:spTree>
    <p:extLst>
      <p:ext uri="{BB962C8B-B14F-4D97-AF65-F5344CB8AC3E}">
        <p14:creationId xmlns:p14="http://schemas.microsoft.com/office/powerpoint/2010/main" val="3053651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E1A4D-1EE7-9773-261B-CCE6836930D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BDC612D-35D0-8594-86A1-31EA67ED0002}"/>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Types of Training</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24C83939-1814-8607-CB9E-CE0ABB3E20B2}"/>
              </a:ext>
            </a:extLst>
          </p:cNvPr>
          <p:cNvSpPr txBox="1"/>
          <p:nvPr/>
        </p:nvSpPr>
        <p:spPr>
          <a:xfrm>
            <a:off x="623888" y="2616548"/>
            <a:ext cx="10944224" cy="2400657"/>
          </a:xfrm>
          <a:prstGeom prst="rect">
            <a:avLst/>
          </a:prstGeom>
          <a:noFill/>
        </p:spPr>
        <p:txBody>
          <a:bodyPr wrap="square" rtlCol="0">
            <a:spAutoFit/>
          </a:bodyPr>
          <a:lstStyle/>
          <a:p>
            <a:pPr algn="just">
              <a:spcAft>
                <a:spcPts val="1200"/>
              </a:spcAft>
            </a:pPr>
            <a:r>
              <a:rPr lang="en-US" sz="2800" b="1" dirty="0">
                <a:latin typeface="Aptos Display" panose="020B0004020202020204" pitchFamily="34" charset="0"/>
              </a:rPr>
              <a:t>3.	E-Learning</a:t>
            </a:r>
          </a:p>
          <a:p>
            <a:pPr algn="just">
              <a:spcAft>
                <a:spcPts val="1200"/>
              </a:spcAft>
            </a:pPr>
            <a:r>
              <a:rPr lang="en-US" sz="2800" dirty="0">
                <a:latin typeface="Aptos Display" panose="020B0004020202020204" pitchFamily="34" charset="0"/>
              </a:rPr>
              <a:t>E-learning refers to training delivered through digital platforms, such as online courses, webinars, and virtual classrooms. It offers flexibility and accessibility, allowing participants to learn at their own pace and convenience.</a:t>
            </a:r>
          </a:p>
        </p:txBody>
      </p:sp>
    </p:spTree>
    <p:extLst>
      <p:ext uri="{BB962C8B-B14F-4D97-AF65-F5344CB8AC3E}">
        <p14:creationId xmlns:p14="http://schemas.microsoft.com/office/powerpoint/2010/main" val="2422333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1191</Words>
  <Application>Microsoft Office PowerPoint</Application>
  <PresentationFormat>Widescreen</PresentationFormat>
  <Paragraphs>72</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 Display</vt:lpstr>
      <vt:lpstr>Arial</vt:lpstr>
      <vt:lpstr>Bahnschrift</vt:lpstr>
      <vt:lpstr>Calibri</vt:lpstr>
      <vt:lpstr>Calibri Light</vt:lpstr>
      <vt:lpstr>Office Theme</vt:lpstr>
      <vt:lpstr>The Meaning of Training</vt:lpstr>
      <vt:lpstr>Introduction</vt:lpstr>
      <vt:lpstr>Defining Training</vt:lpstr>
      <vt:lpstr>Objectives of Training</vt:lpstr>
      <vt:lpstr>Objectives of Training</vt:lpstr>
      <vt:lpstr>Objectives of Training</vt:lpstr>
      <vt:lpstr>Types of Training</vt:lpstr>
      <vt:lpstr>Types of Training</vt:lpstr>
      <vt:lpstr>Types of Training</vt:lpstr>
      <vt:lpstr>Types of Training</vt:lpstr>
      <vt:lpstr>Types of Training</vt:lpstr>
      <vt:lpstr>Types of Training</vt:lpstr>
      <vt:lpstr>Types of Training</vt:lpstr>
      <vt:lpstr>Types of Training</vt:lpstr>
      <vt:lpstr>Significance of Training</vt:lpstr>
      <vt:lpstr>Significance of Training</vt:lpstr>
      <vt:lpstr>Significance of Training</vt:lpstr>
      <vt:lpstr>Significance of Training</vt:lpstr>
      <vt:lpstr>Challenges in Training</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gisol</dc:creator>
  <cp:lastModifiedBy>gisol</cp:lastModifiedBy>
  <cp:revision>1</cp:revision>
  <dcterms:created xsi:type="dcterms:W3CDTF">2025-03-21T04:08:43Z</dcterms:created>
  <dcterms:modified xsi:type="dcterms:W3CDTF">2025-03-21T06:32:15Z</dcterms:modified>
</cp:coreProperties>
</file>